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9" r:id="rId5"/>
    <p:sldId id="270" r:id="rId6"/>
    <p:sldId id="263" r:id="rId7"/>
    <p:sldId id="264" r:id="rId8"/>
    <p:sldId id="265" r:id="rId9"/>
    <p:sldId id="266" r:id="rId10"/>
    <p:sldId id="271" r:id="rId11"/>
    <p:sldId id="272" r:id="rId12"/>
    <p:sldId id="267" r:id="rId13"/>
    <p:sldId id="273" r:id="rId14"/>
    <p:sldId id="275" r:id="rId15"/>
    <p:sldId id="276" r:id="rId16"/>
    <p:sldId id="278" r:id="rId17"/>
    <p:sldId id="260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2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6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6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5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4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1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2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6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8F40-F9D3-465B-A034-97086367200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F648-F466-4103-9319-B853692B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6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5418" y="4572000"/>
            <a:ext cx="8072582" cy="68580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Дегтяренко М.О.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050" y="-1866206"/>
            <a:ext cx="14983587" cy="87242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24000" y="3509963"/>
            <a:ext cx="9144000" cy="21426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i="1" dirty="0" err="1" smtClean="0"/>
              <a:t>Презентація</a:t>
            </a:r>
            <a:r>
              <a:rPr lang="ru-RU" sz="4500" i="1" dirty="0" smtClean="0"/>
              <a:t> </a:t>
            </a:r>
          </a:p>
          <a:p>
            <a:r>
              <a:rPr lang="ru-RU" sz="4500" i="1" dirty="0" err="1" smtClean="0"/>
              <a:t>наукового</a:t>
            </a:r>
            <a:r>
              <a:rPr lang="ru-RU" sz="4500" i="1" dirty="0" smtClean="0"/>
              <a:t> </a:t>
            </a:r>
            <a:r>
              <a:rPr lang="ru-RU" sz="4500" i="1" dirty="0" err="1" smtClean="0"/>
              <a:t>студентського</a:t>
            </a:r>
            <a:r>
              <a:rPr lang="ru-RU" sz="4500" i="1" dirty="0" smtClean="0"/>
              <a:t> </a:t>
            </a:r>
            <a:r>
              <a:rPr lang="ru-RU" sz="4500" i="1" dirty="0" err="1" smtClean="0"/>
              <a:t>гуртка</a:t>
            </a:r>
            <a:r>
              <a:rPr lang="ru-RU" sz="4500" i="1" dirty="0" smtClean="0"/>
              <a:t> </a:t>
            </a: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en-US" sz="4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ENGLISH FOR SCIENCE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05395" y="5860471"/>
            <a:ext cx="2862606" cy="4593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dirty="0" smtClean="0"/>
              <a:t>Дегтяренко М.О.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6442" y="469393"/>
            <a:ext cx="5949100" cy="6529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https://t.me/sci_eng_kpi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55" y="297478"/>
            <a:ext cx="996799" cy="9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917" y="-847234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4491" y="-121488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64" y="6037258"/>
            <a:ext cx="519694" cy="5196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97624" y="6254074"/>
            <a:ext cx="3831209" cy="2099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dirty="0"/>
              <a:t>https://t.me/sci_eng_kpi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3" y="1918998"/>
            <a:ext cx="10058400" cy="29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6986" y="-1771061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2268" y="-1874755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6986" y="-1799339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1088010" cy="108801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9208" y="-1808768"/>
            <a:ext cx="18288000" cy="1028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4623" y="-1808768"/>
            <a:ext cx="18288000" cy="10287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56787" y="3934171"/>
            <a:ext cx="7105073" cy="613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https://www.facebook.com/109363674121349/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63" y="3673956"/>
            <a:ext cx="1134359" cy="11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97" y="6193875"/>
            <a:ext cx="519694" cy="5196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18916" y="6413056"/>
            <a:ext cx="3831209" cy="2099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dirty="0"/>
              <a:t>https://t.me/sci_eng_kpi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0" y="58058"/>
            <a:ext cx="7636091" cy="5344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91" y="1248873"/>
            <a:ext cx="4014034" cy="401403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18916" y="5450807"/>
            <a:ext cx="4442691" cy="7743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/>
              <a:t>https://kamts2.kpi.ua/node/623</a:t>
            </a:r>
            <a:endParaRPr lang="ru-RU" sz="25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50" y="5537199"/>
            <a:ext cx="601564" cy="60156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44600" y="5904080"/>
            <a:ext cx="4537363" cy="613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marinadehtiatenko@gmail.com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5815112"/>
            <a:ext cx="757526" cy="7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64" y="6037258"/>
            <a:ext cx="519694" cy="5196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97624" y="6254074"/>
            <a:ext cx="3831209" cy="2099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dirty="0"/>
              <a:t>https://t.me/sci_eng_kpi</a:t>
            </a:r>
            <a:endParaRPr lang="ru-RU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92601" y="1524576"/>
            <a:ext cx="6634018" cy="113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very much for your attention.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get to work now!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73765" y="3571297"/>
            <a:ext cx="6634018" cy="113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Щи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 вдячна Вам за увагу.</a:t>
            </a:r>
            <a:endParaRPr lang="en-US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Нумо до роботи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7" y="482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67" y="6309090"/>
            <a:ext cx="519694" cy="5196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06861" y="6463983"/>
            <a:ext cx="3831209" cy="2099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dirty="0"/>
              <a:t>https://t.me/sci_eng_kpi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3346" y="203364"/>
            <a:ext cx="1113905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– </a:t>
            </a:r>
            <a:r>
              <a:rPr lang="uk-UA" dirty="0"/>
              <a:t>це добровільне об’єднання здобувачів вищої освіти й працівників КПІ ім. Ігоря Сікорського для популяризації наукової та інноваційної діяльності Університету, участі у наукових конкурсах, конференціях, </a:t>
            </a:r>
            <a:r>
              <a:rPr lang="uk-UA" dirty="0" err="1"/>
              <a:t>проєктах</a:t>
            </a:r>
            <a:r>
              <a:rPr lang="uk-UA" dirty="0"/>
              <a:t> та підтримки іміджу КПІ ім. Ігоря Сікорського. 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99180" y="1471030"/>
            <a:ext cx="2313709" cy="5492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/>
              <a:t>МЕТА ТА ЗАВДАННЯ</a:t>
            </a: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3346" y="2124363"/>
            <a:ext cx="11720945" cy="4184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uk-UA" sz="1400" spc="100" dirty="0" smtClean="0">
                <a:latin typeface="Comic Sans MS" panose="030F0702030302020204" pitchFamily="66" charset="0"/>
              </a:rPr>
              <a:t>популяризація науково-дослідницької діяльності;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spc="1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spc="100" dirty="0" err="1" smtClean="0">
                <a:latin typeface="Comic Sans MS" panose="030F0702030302020204" pitchFamily="66" charset="0"/>
              </a:rPr>
              <a:t>розвиток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uk-UA" sz="1400" spc="100" dirty="0" smtClean="0">
                <a:latin typeface="Comic Sans MS" panose="030F0702030302020204" pitchFamily="66" charset="0"/>
              </a:rPr>
              <a:t>навичок і вмінь критичного та креативного мислення, академічного письма та грамотності;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spc="1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spc="100" dirty="0" err="1" smtClean="0">
                <a:latin typeface="Comic Sans MS" panose="030F0702030302020204" pitchFamily="66" charset="0"/>
              </a:rPr>
              <a:t>розвиток</a:t>
            </a:r>
            <a:r>
              <a:rPr lang="ru-RU" sz="1400" spc="100" dirty="0" smtClean="0">
                <a:latin typeface="Comic Sans MS" panose="030F0702030302020204" pitchFamily="66" charset="0"/>
              </a:rPr>
              <a:t> і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вдосконалення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вмінь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публічного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виступу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іноземною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мовою</a:t>
            </a:r>
            <a:r>
              <a:rPr lang="ru-RU" sz="1400" spc="1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spc="1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400" spc="100" dirty="0" smtClean="0">
                <a:latin typeface="Comic Sans MS" panose="030F0702030302020204" pitchFamily="66" charset="0"/>
              </a:rPr>
              <a:t>підготовка до участі у  міжнародних студентських конференціях</a:t>
            </a:r>
            <a:r>
              <a:rPr lang="ru-RU" sz="1400" spc="100" dirty="0" smtClean="0">
                <a:latin typeface="Comic Sans MS" panose="030F0702030302020204" pitchFamily="66" charset="0"/>
              </a:rPr>
              <a:t>, </a:t>
            </a:r>
            <a:r>
              <a:rPr lang="uk-UA" sz="1400" spc="100" dirty="0" err="1" smtClean="0">
                <a:latin typeface="Comic Sans MS" panose="030F0702030302020204" pitchFamily="66" charset="0"/>
              </a:rPr>
              <a:t>проєктах</a:t>
            </a:r>
            <a:r>
              <a:rPr lang="uk-UA" sz="1400" spc="100" dirty="0" smtClean="0">
                <a:latin typeface="Comic Sans MS" panose="030F0702030302020204" pitchFamily="66" charset="0"/>
              </a:rPr>
              <a:t> та семінарах;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spc="1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spc="100" dirty="0" err="1" smtClean="0">
                <a:latin typeface="Comic Sans MS" panose="030F0702030302020204" pitchFamily="66" charset="0"/>
              </a:rPr>
              <a:t>консультування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щодо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написання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кваліфікаційних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наукових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робіт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англійською</a:t>
            </a:r>
            <a:r>
              <a:rPr lang="ru-RU" sz="1400" spc="100" dirty="0" smtClean="0">
                <a:latin typeface="Comic Sans MS" panose="030F0702030302020204" pitchFamily="66" charset="0"/>
              </a:rPr>
              <a:t> </a:t>
            </a:r>
            <a:r>
              <a:rPr lang="ru-RU" sz="1400" spc="100" dirty="0" err="1" smtClean="0">
                <a:latin typeface="Comic Sans MS" panose="030F0702030302020204" pitchFamily="66" charset="0"/>
              </a:rPr>
              <a:t>мовою</a:t>
            </a:r>
            <a:r>
              <a:rPr lang="ru-RU" sz="1400" spc="1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spc="1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400" spc="100" dirty="0" smtClean="0">
                <a:latin typeface="Comic Sans MS" panose="030F0702030302020204" pitchFamily="66" charset="0"/>
              </a:rPr>
              <a:t>підготовка до публікацій у міжнародних наукових виданнях, що індексуються </a:t>
            </a:r>
            <a:r>
              <a:rPr lang="uk-UA" sz="1400" spc="100" dirty="0" err="1" smtClean="0">
                <a:latin typeface="Comic Sans MS" panose="030F0702030302020204" pitchFamily="66" charset="0"/>
              </a:rPr>
              <a:t>наукометричними</a:t>
            </a:r>
            <a:r>
              <a:rPr lang="uk-UA" sz="1400" spc="100" dirty="0" smtClean="0">
                <a:latin typeface="Comic Sans MS" panose="030F0702030302020204" pitchFamily="66" charset="0"/>
              </a:rPr>
              <a:t> базами даних;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spc="1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400" spc="100" dirty="0" smtClean="0">
                <a:latin typeface="Comic Sans MS" panose="030F0702030302020204" pitchFamily="66" charset="0"/>
              </a:rPr>
              <a:t>сприяння </a:t>
            </a:r>
            <a:r>
              <a:rPr lang="uk-UA" sz="1400" spc="100" dirty="0" smtClean="0">
                <a:latin typeface="Comic Sans MS" panose="030F0702030302020204" pitchFamily="66" charset="0"/>
              </a:rPr>
              <a:t>участі студентів у міжнародних прикладних наукових дослідженнях при виконанні науково-дослідних робіт.</a:t>
            </a:r>
            <a:endParaRPr lang="ru-RU" sz="1200" spc="1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64" y="6037258"/>
            <a:ext cx="519694" cy="5196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97624" y="6254074"/>
            <a:ext cx="3831209" cy="2099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dirty="0"/>
              <a:t>https://t.me/sci_eng_kpi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67873" y="245053"/>
            <a:ext cx="10515600" cy="576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План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гуртка</a:t>
            </a:r>
            <a:r>
              <a:rPr lang="ru-RU" b="1" dirty="0" smtClean="0"/>
              <a:t> «ENGLISH FOR SCIENCE»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934105"/>
            <a:ext cx="4759004" cy="59238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906396"/>
            <a:ext cx="5139748" cy="19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36" y="2637270"/>
            <a:ext cx="5384800" cy="67858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uk-UA" b="1" dirty="0" smtClean="0"/>
              <a:t>  </a:t>
            </a:r>
            <a:r>
              <a:rPr lang="uk-UA" b="1" dirty="0" err="1" smtClean="0"/>
              <a:t>Соцмережі</a:t>
            </a:r>
            <a:r>
              <a:rPr lang="uk-UA" b="1" dirty="0" smtClean="0"/>
              <a:t> для вчених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097624" y="6254074"/>
            <a:ext cx="3831209" cy="2099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https://t.me/sci_eng_kpi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64" y="6037258"/>
            <a:ext cx="519694" cy="519694"/>
          </a:xfrm>
        </p:spPr>
      </p:pic>
    </p:spTree>
    <p:extLst>
      <p:ext uri="{BB962C8B-B14F-4D97-AF65-F5344CB8AC3E}">
        <p14:creationId xmlns:p14="http://schemas.microsoft.com/office/powerpoint/2010/main" val="2560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3239294"/>
            <a:ext cx="2990850" cy="1524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0735" y="-856661"/>
            <a:ext cx="18288000" cy="1028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27" y="1893986"/>
            <a:ext cx="3997565" cy="20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64" y="6037258"/>
            <a:ext cx="519694" cy="5196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97624" y="6254074"/>
            <a:ext cx="3831209" cy="2099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dirty="0"/>
              <a:t>https://t.me/sci_eng_kpi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551" y="-366468"/>
            <a:ext cx="15802466" cy="88888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56" y="2626053"/>
            <a:ext cx="2689344" cy="27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64" y="6037258"/>
            <a:ext cx="519694" cy="5196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97624" y="6254074"/>
            <a:ext cx="3831209" cy="2099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dirty="0"/>
              <a:t>https://t.me/sci_eng_kpi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0489" y="-375893"/>
            <a:ext cx="18288000" cy="1028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4995103"/>
            <a:ext cx="5051370" cy="16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64" y="6037258"/>
            <a:ext cx="519694" cy="5196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97624" y="6254074"/>
            <a:ext cx="3831209" cy="2099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dirty="0"/>
              <a:t>https://t.me/sci_eng_kpi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1" y="-979209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64" y="6037258"/>
            <a:ext cx="519694" cy="5196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97624" y="6254074"/>
            <a:ext cx="3831209" cy="2099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dirty="0"/>
              <a:t>https://t.me/sci_eng_kpi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14507" y="-2402657"/>
            <a:ext cx="18288000" cy="1028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11" y="0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208</Words>
  <Application>Microsoft Office PowerPoint</Application>
  <PresentationFormat>Широкоэкранный</PresentationFormat>
  <Paragraphs>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Comic Sans MS</vt:lpstr>
      <vt:lpstr>Wingdings</vt:lpstr>
      <vt:lpstr>Тема Office</vt:lpstr>
      <vt:lpstr>Презентация PowerPoint</vt:lpstr>
      <vt:lpstr>https://t.me/sci_eng_kpi</vt:lpstr>
      <vt:lpstr>https://t.me/sci_eng_kpi</vt:lpstr>
      <vt:lpstr>  Соцмережі для вчених</vt:lpstr>
      <vt:lpstr>Презентация PowerPoint</vt:lpstr>
      <vt:lpstr>https://t.me/sci_eng_kpi</vt:lpstr>
      <vt:lpstr>https://t.me/sci_eng_kpi</vt:lpstr>
      <vt:lpstr>https://t.me/sci_eng_kpi</vt:lpstr>
      <vt:lpstr>https://t.me/sci_eng_kpi</vt:lpstr>
      <vt:lpstr>Презентация PowerPoint</vt:lpstr>
      <vt:lpstr>Презентация PowerPoint</vt:lpstr>
      <vt:lpstr>https://t.me/sci_eng_kpi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https://t.me/sci_eng_kpi</vt:lpstr>
      <vt:lpstr>https://t.me/sci_eng_kpi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наукового студентського гуртка  ENGLISH FOR SCIENCE</dc:title>
  <dc:creator>Smarty</dc:creator>
  <cp:lastModifiedBy>Smarty</cp:lastModifiedBy>
  <cp:revision>20</cp:revision>
  <dcterms:created xsi:type="dcterms:W3CDTF">2021-11-08T12:39:11Z</dcterms:created>
  <dcterms:modified xsi:type="dcterms:W3CDTF">2021-11-09T19:30:19Z</dcterms:modified>
</cp:coreProperties>
</file>