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339B-8908-47E1-89EB-C8A3FEF97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DB7F6-975F-495A-9556-F0C876988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A2E00-F745-4C80-9743-27289E180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DAFA-9AE1-4E67-9FC3-67ADFE12572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456DB-A0A1-40C8-99E3-1A802C688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3C42-587C-4A28-B344-199C5AD9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AAC0-6549-4AC4-89F7-F5DBD270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7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DF1F878-1833-48B3-A489-3305A71CB6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69410" y="3180143"/>
            <a:ext cx="2879678" cy="2879678"/>
          </a:xfrm>
          <a:custGeom>
            <a:avLst/>
            <a:gdLst>
              <a:gd name="connsiteX0" fmla="*/ 1439839 w 2879678"/>
              <a:gd name="connsiteY0" fmla="*/ 0 h 2879678"/>
              <a:gd name="connsiteX1" fmla="*/ 2879678 w 2879678"/>
              <a:gd name="connsiteY1" fmla="*/ 1439839 h 2879678"/>
              <a:gd name="connsiteX2" fmla="*/ 1439839 w 2879678"/>
              <a:gd name="connsiteY2" fmla="*/ 2879678 h 2879678"/>
              <a:gd name="connsiteX3" fmla="*/ 0 w 2879678"/>
              <a:gd name="connsiteY3" fmla="*/ 1439839 h 2879678"/>
              <a:gd name="connsiteX4" fmla="*/ 1439839 w 2879678"/>
              <a:gd name="connsiteY4" fmla="*/ 0 h 287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678" h="2879678">
                <a:moveTo>
                  <a:pt x="1439839" y="0"/>
                </a:moveTo>
                <a:cubicBezTo>
                  <a:pt x="2235040" y="0"/>
                  <a:pt x="2879678" y="644638"/>
                  <a:pt x="2879678" y="1439839"/>
                </a:cubicBezTo>
                <a:cubicBezTo>
                  <a:pt x="2879678" y="2235040"/>
                  <a:pt x="2235040" y="2879678"/>
                  <a:pt x="1439839" y="2879678"/>
                </a:cubicBezTo>
                <a:cubicBezTo>
                  <a:pt x="644638" y="2879678"/>
                  <a:pt x="0" y="2235040"/>
                  <a:pt x="0" y="1439839"/>
                </a:cubicBezTo>
                <a:cubicBezTo>
                  <a:pt x="0" y="644638"/>
                  <a:pt x="644638" y="0"/>
                  <a:pt x="14398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CFBC16A-8E6A-4CCD-A001-7AA9FC60B1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6161" y="3180143"/>
            <a:ext cx="2879678" cy="2879678"/>
          </a:xfrm>
          <a:custGeom>
            <a:avLst/>
            <a:gdLst>
              <a:gd name="connsiteX0" fmla="*/ 1439839 w 2879678"/>
              <a:gd name="connsiteY0" fmla="*/ 0 h 2879678"/>
              <a:gd name="connsiteX1" fmla="*/ 2879678 w 2879678"/>
              <a:gd name="connsiteY1" fmla="*/ 1439839 h 2879678"/>
              <a:gd name="connsiteX2" fmla="*/ 1439839 w 2879678"/>
              <a:gd name="connsiteY2" fmla="*/ 2879678 h 2879678"/>
              <a:gd name="connsiteX3" fmla="*/ 0 w 2879678"/>
              <a:gd name="connsiteY3" fmla="*/ 1439839 h 2879678"/>
              <a:gd name="connsiteX4" fmla="*/ 1439839 w 2879678"/>
              <a:gd name="connsiteY4" fmla="*/ 0 h 287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678" h="2879678">
                <a:moveTo>
                  <a:pt x="1439839" y="0"/>
                </a:moveTo>
                <a:cubicBezTo>
                  <a:pt x="2235040" y="0"/>
                  <a:pt x="2879678" y="644638"/>
                  <a:pt x="2879678" y="1439839"/>
                </a:cubicBezTo>
                <a:cubicBezTo>
                  <a:pt x="2879678" y="2235040"/>
                  <a:pt x="2235040" y="2879678"/>
                  <a:pt x="1439839" y="2879678"/>
                </a:cubicBezTo>
                <a:cubicBezTo>
                  <a:pt x="644638" y="2879678"/>
                  <a:pt x="0" y="2235040"/>
                  <a:pt x="0" y="1439839"/>
                </a:cubicBezTo>
                <a:cubicBezTo>
                  <a:pt x="0" y="644638"/>
                  <a:pt x="644638" y="0"/>
                  <a:pt x="14398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B29B277-19B9-47DE-9DC8-AE0EA5617EA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42912" y="3180143"/>
            <a:ext cx="2879678" cy="2879678"/>
          </a:xfrm>
          <a:custGeom>
            <a:avLst/>
            <a:gdLst>
              <a:gd name="connsiteX0" fmla="*/ 1439839 w 2879678"/>
              <a:gd name="connsiteY0" fmla="*/ 0 h 2879678"/>
              <a:gd name="connsiteX1" fmla="*/ 2879678 w 2879678"/>
              <a:gd name="connsiteY1" fmla="*/ 1439839 h 2879678"/>
              <a:gd name="connsiteX2" fmla="*/ 1439839 w 2879678"/>
              <a:gd name="connsiteY2" fmla="*/ 2879678 h 2879678"/>
              <a:gd name="connsiteX3" fmla="*/ 0 w 2879678"/>
              <a:gd name="connsiteY3" fmla="*/ 1439839 h 2879678"/>
              <a:gd name="connsiteX4" fmla="*/ 1439839 w 2879678"/>
              <a:gd name="connsiteY4" fmla="*/ 0 h 287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678" h="2879678">
                <a:moveTo>
                  <a:pt x="1439839" y="0"/>
                </a:moveTo>
                <a:cubicBezTo>
                  <a:pt x="2235040" y="0"/>
                  <a:pt x="2879678" y="644638"/>
                  <a:pt x="2879678" y="1439839"/>
                </a:cubicBezTo>
                <a:cubicBezTo>
                  <a:pt x="2879678" y="2235040"/>
                  <a:pt x="2235040" y="2879678"/>
                  <a:pt x="1439839" y="2879678"/>
                </a:cubicBezTo>
                <a:cubicBezTo>
                  <a:pt x="644638" y="2879678"/>
                  <a:pt x="0" y="2235040"/>
                  <a:pt x="0" y="1439839"/>
                </a:cubicBezTo>
                <a:cubicBezTo>
                  <a:pt x="0" y="644638"/>
                  <a:pt x="644638" y="0"/>
                  <a:pt x="14398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7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5335DDC-6FA4-48E7-88B3-708F6357C3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42849" y="1279478"/>
            <a:ext cx="4926842" cy="4926842"/>
          </a:xfrm>
          <a:custGeom>
            <a:avLst/>
            <a:gdLst>
              <a:gd name="connsiteX0" fmla="*/ 2463422 w 4926842"/>
              <a:gd name="connsiteY0" fmla="*/ 0 h 4926842"/>
              <a:gd name="connsiteX1" fmla="*/ 4926842 w 4926842"/>
              <a:gd name="connsiteY1" fmla="*/ 0 h 4926842"/>
              <a:gd name="connsiteX2" fmla="*/ 4926842 w 4926842"/>
              <a:gd name="connsiteY2" fmla="*/ 2463421 h 4926842"/>
              <a:gd name="connsiteX3" fmla="*/ 2463421 w 4926842"/>
              <a:gd name="connsiteY3" fmla="*/ 4926842 h 4926842"/>
              <a:gd name="connsiteX4" fmla="*/ 0 w 4926842"/>
              <a:gd name="connsiteY4" fmla="*/ 2463421 h 4926842"/>
              <a:gd name="connsiteX5" fmla="*/ 1 w 4926842"/>
              <a:gd name="connsiteY5" fmla="*/ 2463421 h 4926842"/>
              <a:gd name="connsiteX6" fmla="*/ 2463422 w 4926842"/>
              <a:gd name="connsiteY6" fmla="*/ 0 h 492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26842" h="4926842">
                <a:moveTo>
                  <a:pt x="2463422" y="0"/>
                </a:moveTo>
                <a:lnTo>
                  <a:pt x="4926842" y="0"/>
                </a:lnTo>
                <a:lnTo>
                  <a:pt x="4926842" y="2463421"/>
                </a:lnTo>
                <a:cubicBezTo>
                  <a:pt x="4926842" y="3823931"/>
                  <a:pt x="3823931" y="4926842"/>
                  <a:pt x="2463421" y="4926842"/>
                </a:cubicBezTo>
                <a:cubicBezTo>
                  <a:pt x="1102911" y="4926842"/>
                  <a:pt x="0" y="3823931"/>
                  <a:pt x="0" y="2463421"/>
                </a:cubicBezTo>
                <a:lnTo>
                  <a:pt x="1" y="2463421"/>
                </a:lnTo>
                <a:cubicBezTo>
                  <a:pt x="1" y="1102911"/>
                  <a:pt x="1102912" y="0"/>
                  <a:pt x="246342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67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7A00C00-09B4-4568-8379-C61151DF8F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5463" y="622681"/>
            <a:ext cx="1965278" cy="5612641"/>
          </a:xfrm>
          <a:custGeom>
            <a:avLst/>
            <a:gdLst>
              <a:gd name="connsiteX0" fmla="*/ 982639 w 1965278"/>
              <a:gd name="connsiteY0" fmla="*/ 0 h 5612641"/>
              <a:gd name="connsiteX1" fmla="*/ 1965278 w 1965278"/>
              <a:gd name="connsiteY1" fmla="*/ 982639 h 5612641"/>
              <a:gd name="connsiteX2" fmla="*/ 1965277 w 1965278"/>
              <a:gd name="connsiteY2" fmla="*/ 4630002 h 5612641"/>
              <a:gd name="connsiteX3" fmla="*/ 982638 w 1965278"/>
              <a:gd name="connsiteY3" fmla="*/ 5612641 h 5612641"/>
              <a:gd name="connsiteX4" fmla="*/ 982639 w 1965278"/>
              <a:gd name="connsiteY4" fmla="*/ 5612640 h 5612641"/>
              <a:gd name="connsiteX5" fmla="*/ 0 w 1965278"/>
              <a:gd name="connsiteY5" fmla="*/ 4630001 h 5612641"/>
              <a:gd name="connsiteX6" fmla="*/ 0 w 1965278"/>
              <a:gd name="connsiteY6" fmla="*/ 982639 h 5612641"/>
              <a:gd name="connsiteX7" fmla="*/ 982639 w 1965278"/>
              <a:gd name="connsiteY7" fmla="*/ 0 h 561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65278" h="5612641">
                <a:moveTo>
                  <a:pt x="982639" y="0"/>
                </a:moveTo>
                <a:cubicBezTo>
                  <a:pt x="1525336" y="0"/>
                  <a:pt x="1965278" y="439942"/>
                  <a:pt x="1965278" y="982639"/>
                </a:cubicBezTo>
                <a:cubicBezTo>
                  <a:pt x="1965278" y="2198427"/>
                  <a:pt x="1965277" y="3414214"/>
                  <a:pt x="1965277" y="4630002"/>
                </a:cubicBezTo>
                <a:cubicBezTo>
                  <a:pt x="1965277" y="5172699"/>
                  <a:pt x="1525335" y="5612641"/>
                  <a:pt x="982638" y="5612641"/>
                </a:cubicBezTo>
                <a:lnTo>
                  <a:pt x="982639" y="5612640"/>
                </a:lnTo>
                <a:cubicBezTo>
                  <a:pt x="439942" y="5612640"/>
                  <a:pt x="0" y="5172698"/>
                  <a:pt x="0" y="4630001"/>
                </a:cubicBezTo>
                <a:lnTo>
                  <a:pt x="0" y="982639"/>
                </a:lnTo>
                <a:cubicBezTo>
                  <a:pt x="0" y="439942"/>
                  <a:pt x="439942" y="0"/>
                  <a:pt x="9826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70C14A9-B781-4D38-A6B2-5FC3D1084F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508550" y="622680"/>
            <a:ext cx="1965278" cy="5612641"/>
          </a:xfrm>
          <a:custGeom>
            <a:avLst/>
            <a:gdLst>
              <a:gd name="connsiteX0" fmla="*/ 982639 w 1965278"/>
              <a:gd name="connsiteY0" fmla="*/ 0 h 5612641"/>
              <a:gd name="connsiteX1" fmla="*/ 1965278 w 1965278"/>
              <a:gd name="connsiteY1" fmla="*/ 982639 h 5612641"/>
              <a:gd name="connsiteX2" fmla="*/ 1965277 w 1965278"/>
              <a:gd name="connsiteY2" fmla="*/ 4630002 h 5612641"/>
              <a:gd name="connsiteX3" fmla="*/ 982638 w 1965278"/>
              <a:gd name="connsiteY3" fmla="*/ 5612641 h 5612641"/>
              <a:gd name="connsiteX4" fmla="*/ 982639 w 1965278"/>
              <a:gd name="connsiteY4" fmla="*/ 5612640 h 5612641"/>
              <a:gd name="connsiteX5" fmla="*/ 0 w 1965278"/>
              <a:gd name="connsiteY5" fmla="*/ 4630001 h 5612641"/>
              <a:gd name="connsiteX6" fmla="*/ 0 w 1965278"/>
              <a:gd name="connsiteY6" fmla="*/ 982639 h 5612641"/>
              <a:gd name="connsiteX7" fmla="*/ 982639 w 1965278"/>
              <a:gd name="connsiteY7" fmla="*/ 0 h 561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65278" h="5612641">
                <a:moveTo>
                  <a:pt x="982639" y="0"/>
                </a:moveTo>
                <a:cubicBezTo>
                  <a:pt x="1525336" y="0"/>
                  <a:pt x="1965278" y="439942"/>
                  <a:pt x="1965278" y="982639"/>
                </a:cubicBezTo>
                <a:cubicBezTo>
                  <a:pt x="1965278" y="2198427"/>
                  <a:pt x="1965277" y="3414214"/>
                  <a:pt x="1965277" y="4630002"/>
                </a:cubicBezTo>
                <a:cubicBezTo>
                  <a:pt x="1965277" y="5172699"/>
                  <a:pt x="1525335" y="5612641"/>
                  <a:pt x="982638" y="5612641"/>
                </a:cubicBezTo>
                <a:lnTo>
                  <a:pt x="982639" y="5612640"/>
                </a:lnTo>
                <a:cubicBezTo>
                  <a:pt x="439942" y="5612640"/>
                  <a:pt x="0" y="5172698"/>
                  <a:pt x="0" y="4630001"/>
                </a:cubicBezTo>
                <a:lnTo>
                  <a:pt x="0" y="982639"/>
                </a:lnTo>
                <a:cubicBezTo>
                  <a:pt x="0" y="439942"/>
                  <a:pt x="439942" y="0"/>
                  <a:pt x="9826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162E3DD-7B26-4B45-B6E9-88D306C9404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71637" y="622679"/>
            <a:ext cx="1965278" cy="5612641"/>
          </a:xfrm>
          <a:custGeom>
            <a:avLst/>
            <a:gdLst>
              <a:gd name="connsiteX0" fmla="*/ 982639 w 1965278"/>
              <a:gd name="connsiteY0" fmla="*/ 0 h 5612641"/>
              <a:gd name="connsiteX1" fmla="*/ 1965278 w 1965278"/>
              <a:gd name="connsiteY1" fmla="*/ 982639 h 5612641"/>
              <a:gd name="connsiteX2" fmla="*/ 1965277 w 1965278"/>
              <a:gd name="connsiteY2" fmla="*/ 4630002 h 5612641"/>
              <a:gd name="connsiteX3" fmla="*/ 982638 w 1965278"/>
              <a:gd name="connsiteY3" fmla="*/ 5612641 h 5612641"/>
              <a:gd name="connsiteX4" fmla="*/ 982639 w 1965278"/>
              <a:gd name="connsiteY4" fmla="*/ 5612640 h 5612641"/>
              <a:gd name="connsiteX5" fmla="*/ 0 w 1965278"/>
              <a:gd name="connsiteY5" fmla="*/ 4630001 h 5612641"/>
              <a:gd name="connsiteX6" fmla="*/ 0 w 1965278"/>
              <a:gd name="connsiteY6" fmla="*/ 982639 h 5612641"/>
              <a:gd name="connsiteX7" fmla="*/ 982639 w 1965278"/>
              <a:gd name="connsiteY7" fmla="*/ 0 h 561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65278" h="5612641">
                <a:moveTo>
                  <a:pt x="982639" y="0"/>
                </a:moveTo>
                <a:cubicBezTo>
                  <a:pt x="1525336" y="0"/>
                  <a:pt x="1965278" y="439942"/>
                  <a:pt x="1965278" y="982639"/>
                </a:cubicBezTo>
                <a:cubicBezTo>
                  <a:pt x="1965278" y="2198427"/>
                  <a:pt x="1965277" y="3414214"/>
                  <a:pt x="1965277" y="4630002"/>
                </a:cubicBezTo>
                <a:cubicBezTo>
                  <a:pt x="1965277" y="5172699"/>
                  <a:pt x="1525335" y="5612641"/>
                  <a:pt x="982638" y="5612641"/>
                </a:cubicBezTo>
                <a:lnTo>
                  <a:pt x="982639" y="5612640"/>
                </a:lnTo>
                <a:cubicBezTo>
                  <a:pt x="439942" y="5612640"/>
                  <a:pt x="0" y="5172698"/>
                  <a:pt x="0" y="4630001"/>
                </a:cubicBezTo>
                <a:lnTo>
                  <a:pt x="0" y="982639"/>
                </a:lnTo>
                <a:cubicBezTo>
                  <a:pt x="0" y="439942"/>
                  <a:pt x="439942" y="0"/>
                  <a:pt x="9826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28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49E3A4F-9F30-4882-9145-AAE1BA3486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1584" y="544203"/>
            <a:ext cx="5769593" cy="5769593"/>
          </a:xfrm>
          <a:custGeom>
            <a:avLst/>
            <a:gdLst>
              <a:gd name="connsiteX0" fmla="*/ 2888146 w 5769593"/>
              <a:gd name="connsiteY0" fmla="*/ 2362420 h 5769593"/>
              <a:gd name="connsiteX1" fmla="*/ 2365768 w 5769593"/>
              <a:gd name="connsiteY1" fmla="*/ 2884798 h 5769593"/>
              <a:gd name="connsiteX2" fmla="*/ 2888146 w 5769593"/>
              <a:gd name="connsiteY2" fmla="*/ 3407176 h 5769593"/>
              <a:gd name="connsiteX3" fmla="*/ 3410524 w 5769593"/>
              <a:gd name="connsiteY3" fmla="*/ 2884798 h 5769593"/>
              <a:gd name="connsiteX4" fmla="*/ 2888146 w 5769593"/>
              <a:gd name="connsiteY4" fmla="*/ 2362420 h 5769593"/>
              <a:gd name="connsiteX5" fmla="*/ 2888146 w 5769593"/>
              <a:gd name="connsiteY5" fmla="*/ 1840042 h 5769593"/>
              <a:gd name="connsiteX6" fmla="*/ 3932901 w 5769593"/>
              <a:gd name="connsiteY6" fmla="*/ 2884798 h 5769593"/>
              <a:gd name="connsiteX7" fmla="*/ 2888146 w 5769593"/>
              <a:gd name="connsiteY7" fmla="*/ 3929554 h 5769593"/>
              <a:gd name="connsiteX8" fmla="*/ 1843390 w 5769593"/>
              <a:gd name="connsiteY8" fmla="*/ 2884798 h 5769593"/>
              <a:gd name="connsiteX9" fmla="*/ 2888146 w 5769593"/>
              <a:gd name="connsiteY9" fmla="*/ 1840042 h 5769593"/>
              <a:gd name="connsiteX10" fmla="*/ 2884797 w 5769593"/>
              <a:gd name="connsiteY10" fmla="*/ 1620709 h 5769593"/>
              <a:gd name="connsiteX11" fmla="*/ 1617361 w 5769593"/>
              <a:gd name="connsiteY11" fmla="*/ 2888144 h 5769593"/>
              <a:gd name="connsiteX12" fmla="*/ 2884797 w 5769593"/>
              <a:gd name="connsiteY12" fmla="*/ 4155579 h 5769593"/>
              <a:gd name="connsiteX13" fmla="*/ 4152232 w 5769593"/>
              <a:gd name="connsiteY13" fmla="*/ 2888144 h 5769593"/>
              <a:gd name="connsiteX14" fmla="*/ 2884797 w 5769593"/>
              <a:gd name="connsiteY14" fmla="*/ 1620709 h 5769593"/>
              <a:gd name="connsiteX15" fmla="*/ 2884797 w 5769593"/>
              <a:gd name="connsiteY15" fmla="*/ 795285 h 5769593"/>
              <a:gd name="connsiteX16" fmla="*/ 4977656 w 5769593"/>
              <a:gd name="connsiteY16" fmla="*/ 2888144 h 5769593"/>
              <a:gd name="connsiteX17" fmla="*/ 2884797 w 5769593"/>
              <a:gd name="connsiteY17" fmla="*/ 4981004 h 5769593"/>
              <a:gd name="connsiteX18" fmla="*/ 791937 w 5769593"/>
              <a:gd name="connsiteY18" fmla="*/ 2888144 h 5769593"/>
              <a:gd name="connsiteX19" fmla="*/ 2884797 w 5769593"/>
              <a:gd name="connsiteY19" fmla="*/ 795285 h 5769593"/>
              <a:gd name="connsiteX20" fmla="*/ 2884797 w 5769593"/>
              <a:gd name="connsiteY20" fmla="*/ 595192 h 5769593"/>
              <a:gd name="connsiteX21" fmla="*/ 595192 w 5769593"/>
              <a:gd name="connsiteY21" fmla="*/ 2884797 h 5769593"/>
              <a:gd name="connsiteX22" fmla="*/ 2884797 w 5769593"/>
              <a:gd name="connsiteY22" fmla="*/ 5174402 h 5769593"/>
              <a:gd name="connsiteX23" fmla="*/ 5174402 w 5769593"/>
              <a:gd name="connsiteY23" fmla="*/ 2884797 h 5769593"/>
              <a:gd name="connsiteX24" fmla="*/ 2884797 w 5769593"/>
              <a:gd name="connsiteY24" fmla="*/ 595192 h 5769593"/>
              <a:gd name="connsiteX25" fmla="*/ 2884797 w 5769593"/>
              <a:gd name="connsiteY25" fmla="*/ 0 h 5769593"/>
              <a:gd name="connsiteX26" fmla="*/ 5769593 w 5769593"/>
              <a:gd name="connsiteY26" fmla="*/ 2884797 h 5769593"/>
              <a:gd name="connsiteX27" fmla="*/ 2884797 w 5769593"/>
              <a:gd name="connsiteY27" fmla="*/ 5769593 h 5769593"/>
              <a:gd name="connsiteX28" fmla="*/ 0 w 5769593"/>
              <a:gd name="connsiteY28" fmla="*/ 2884797 h 5769593"/>
              <a:gd name="connsiteX29" fmla="*/ 2884797 w 5769593"/>
              <a:gd name="connsiteY29" fmla="*/ 0 h 576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769593" h="5769593">
                <a:moveTo>
                  <a:pt x="2888146" y="2362420"/>
                </a:moveTo>
                <a:cubicBezTo>
                  <a:pt x="2599644" y="2362420"/>
                  <a:pt x="2365768" y="2596297"/>
                  <a:pt x="2365768" y="2884798"/>
                </a:cubicBezTo>
                <a:cubicBezTo>
                  <a:pt x="2365768" y="3173300"/>
                  <a:pt x="2599644" y="3407176"/>
                  <a:pt x="2888146" y="3407176"/>
                </a:cubicBezTo>
                <a:cubicBezTo>
                  <a:pt x="3176647" y="3407176"/>
                  <a:pt x="3410524" y="3173300"/>
                  <a:pt x="3410524" y="2884798"/>
                </a:cubicBezTo>
                <a:cubicBezTo>
                  <a:pt x="3410524" y="2596297"/>
                  <a:pt x="3176647" y="2362420"/>
                  <a:pt x="2888146" y="2362420"/>
                </a:cubicBezTo>
                <a:close/>
                <a:moveTo>
                  <a:pt x="2888146" y="1840042"/>
                </a:moveTo>
                <a:cubicBezTo>
                  <a:pt x="3465149" y="1840042"/>
                  <a:pt x="3932901" y="2307795"/>
                  <a:pt x="3932901" y="2884798"/>
                </a:cubicBezTo>
                <a:cubicBezTo>
                  <a:pt x="3932901" y="3461801"/>
                  <a:pt x="3465149" y="3929554"/>
                  <a:pt x="2888146" y="3929554"/>
                </a:cubicBezTo>
                <a:cubicBezTo>
                  <a:pt x="2311142" y="3929554"/>
                  <a:pt x="1843390" y="3461801"/>
                  <a:pt x="1843390" y="2884798"/>
                </a:cubicBezTo>
                <a:cubicBezTo>
                  <a:pt x="1843390" y="2307795"/>
                  <a:pt x="2311142" y="1840042"/>
                  <a:pt x="2888146" y="1840042"/>
                </a:cubicBezTo>
                <a:close/>
                <a:moveTo>
                  <a:pt x="2884797" y="1620709"/>
                </a:moveTo>
                <a:cubicBezTo>
                  <a:pt x="2184812" y="1620709"/>
                  <a:pt x="1617361" y="2188160"/>
                  <a:pt x="1617361" y="2888144"/>
                </a:cubicBezTo>
                <a:cubicBezTo>
                  <a:pt x="1617361" y="3588129"/>
                  <a:pt x="2184812" y="4155579"/>
                  <a:pt x="2884797" y="4155579"/>
                </a:cubicBezTo>
                <a:cubicBezTo>
                  <a:pt x="3584781" y="4155579"/>
                  <a:pt x="4152232" y="3588129"/>
                  <a:pt x="4152232" y="2888144"/>
                </a:cubicBezTo>
                <a:cubicBezTo>
                  <a:pt x="4152232" y="2188160"/>
                  <a:pt x="3584781" y="1620709"/>
                  <a:pt x="2884797" y="1620709"/>
                </a:cubicBezTo>
                <a:close/>
                <a:moveTo>
                  <a:pt x="2884797" y="795285"/>
                </a:moveTo>
                <a:cubicBezTo>
                  <a:pt x="4040651" y="795285"/>
                  <a:pt x="4977656" y="1732290"/>
                  <a:pt x="4977656" y="2888144"/>
                </a:cubicBezTo>
                <a:cubicBezTo>
                  <a:pt x="4977656" y="4043998"/>
                  <a:pt x="4040651" y="4981004"/>
                  <a:pt x="2884797" y="4981004"/>
                </a:cubicBezTo>
                <a:cubicBezTo>
                  <a:pt x="1728943" y="4981004"/>
                  <a:pt x="791937" y="4043998"/>
                  <a:pt x="791937" y="2888144"/>
                </a:cubicBezTo>
                <a:cubicBezTo>
                  <a:pt x="791937" y="1732290"/>
                  <a:pt x="1728943" y="795285"/>
                  <a:pt x="2884797" y="795285"/>
                </a:cubicBezTo>
                <a:close/>
                <a:moveTo>
                  <a:pt x="2884797" y="595192"/>
                </a:moveTo>
                <a:cubicBezTo>
                  <a:pt x="1620282" y="595192"/>
                  <a:pt x="595192" y="1620283"/>
                  <a:pt x="595192" y="2884797"/>
                </a:cubicBezTo>
                <a:cubicBezTo>
                  <a:pt x="595192" y="4149311"/>
                  <a:pt x="1620282" y="5174402"/>
                  <a:pt x="2884797" y="5174402"/>
                </a:cubicBezTo>
                <a:cubicBezTo>
                  <a:pt x="4149311" y="5174402"/>
                  <a:pt x="5174402" y="4149311"/>
                  <a:pt x="5174402" y="2884797"/>
                </a:cubicBezTo>
                <a:cubicBezTo>
                  <a:pt x="5174402" y="1620283"/>
                  <a:pt x="4149311" y="595192"/>
                  <a:pt x="2884797" y="595192"/>
                </a:cubicBezTo>
                <a:close/>
                <a:moveTo>
                  <a:pt x="2884797" y="0"/>
                </a:moveTo>
                <a:cubicBezTo>
                  <a:pt x="4478026" y="0"/>
                  <a:pt x="5769593" y="1291568"/>
                  <a:pt x="5769593" y="2884797"/>
                </a:cubicBezTo>
                <a:cubicBezTo>
                  <a:pt x="5769593" y="4478026"/>
                  <a:pt x="4478026" y="5769593"/>
                  <a:pt x="2884797" y="5769593"/>
                </a:cubicBezTo>
                <a:cubicBezTo>
                  <a:pt x="1291568" y="5769593"/>
                  <a:pt x="0" y="4478026"/>
                  <a:pt x="0" y="2884797"/>
                </a:cubicBezTo>
                <a:cubicBezTo>
                  <a:pt x="0" y="1291568"/>
                  <a:pt x="1291568" y="0"/>
                  <a:pt x="288479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3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2AE24F2-C36B-4009-83EC-DD30A25C4E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26645" y="962949"/>
            <a:ext cx="6742388" cy="5013989"/>
          </a:xfrm>
          <a:custGeom>
            <a:avLst/>
            <a:gdLst>
              <a:gd name="connsiteX0" fmla="*/ 2356090 w 6742388"/>
              <a:gd name="connsiteY0" fmla="*/ 182638 h 5013989"/>
              <a:gd name="connsiteX1" fmla="*/ 4042687 w 6742388"/>
              <a:gd name="connsiteY1" fmla="*/ 4284880 h 5013989"/>
              <a:gd name="connsiteX2" fmla="*/ 1155949 w 6742388"/>
              <a:gd name="connsiteY2" fmla="*/ 4676988 h 5013989"/>
              <a:gd name="connsiteX3" fmla="*/ 76738 w 6742388"/>
              <a:gd name="connsiteY3" fmla="*/ 1987532 h 5013989"/>
              <a:gd name="connsiteX4" fmla="*/ 2356090 w 6742388"/>
              <a:gd name="connsiteY4" fmla="*/ 182638 h 5013989"/>
              <a:gd name="connsiteX5" fmla="*/ 4462140 w 6742388"/>
              <a:gd name="connsiteY5" fmla="*/ 1222 h 5013989"/>
              <a:gd name="connsiteX6" fmla="*/ 5586439 w 6742388"/>
              <a:gd name="connsiteY6" fmla="*/ 337001 h 5013989"/>
              <a:gd name="connsiteX7" fmla="*/ 6665650 w 6742388"/>
              <a:gd name="connsiteY7" fmla="*/ 3026457 h 5013989"/>
              <a:gd name="connsiteX8" fmla="*/ 4386298 w 6742388"/>
              <a:gd name="connsiteY8" fmla="*/ 4831351 h 5013989"/>
              <a:gd name="connsiteX9" fmla="*/ 2699701 w 6742388"/>
              <a:gd name="connsiteY9" fmla="*/ 729109 h 5013989"/>
              <a:gd name="connsiteX10" fmla="*/ 4462140 w 6742388"/>
              <a:gd name="connsiteY10" fmla="*/ 1222 h 501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742388" h="5013989">
                <a:moveTo>
                  <a:pt x="2356090" y="182638"/>
                </a:moveTo>
                <a:lnTo>
                  <a:pt x="4042687" y="4284880"/>
                </a:lnTo>
                <a:cubicBezTo>
                  <a:pt x="3283847" y="5082700"/>
                  <a:pt x="2091207" y="5244697"/>
                  <a:pt x="1155949" y="4676988"/>
                </a:cubicBezTo>
                <a:cubicBezTo>
                  <a:pt x="251260" y="4127835"/>
                  <a:pt x="-189071" y="3030504"/>
                  <a:pt x="76738" y="1987532"/>
                </a:cubicBezTo>
                <a:cubicBezTo>
                  <a:pt x="347702" y="924335"/>
                  <a:pt x="1284372" y="182638"/>
                  <a:pt x="2356090" y="182638"/>
                </a:cubicBezTo>
                <a:close/>
                <a:moveTo>
                  <a:pt x="4462140" y="1222"/>
                </a:moveTo>
                <a:cubicBezTo>
                  <a:pt x="4848801" y="13834"/>
                  <a:pt x="5235717" y="124110"/>
                  <a:pt x="5586439" y="337001"/>
                </a:cubicBezTo>
                <a:cubicBezTo>
                  <a:pt x="6491128" y="886154"/>
                  <a:pt x="6931459" y="1983485"/>
                  <a:pt x="6665650" y="3026457"/>
                </a:cubicBezTo>
                <a:cubicBezTo>
                  <a:pt x="6394686" y="4089654"/>
                  <a:pt x="5458016" y="4831351"/>
                  <a:pt x="4386298" y="4831351"/>
                </a:cubicBezTo>
                <a:lnTo>
                  <a:pt x="2699701" y="729109"/>
                </a:lnTo>
                <a:cubicBezTo>
                  <a:pt x="3173976" y="230472"/>
                  <a:pt x="3817704" y="-19798"/>
                  <a:pt x="4462140" y="122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58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32FA866-72DE-48AF-B318-3F2F65A0A7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8436" y="1842444"/>
            <a:ext cx="10495129" cy="3033216"/>
          </a:xfrm>
          <a:custGeom>
            <a:avLst/>
            <a:gdLst>
              <a:gd name="connsiteX0" fmla="*/ 0 w 10495129"/>
              <a:gd name="connsiteY0" fmla="*/ 1516607 h 3033216"/>
              <a:gd name="connsiteX1" fmla="*/ 0 w 10495129"/>
              <a:gd name="connsiteY1" fmla="*/ 1516608 h 3033216"/>
              <a:gd name="connsiteX2" fmla="*/ 0 w 10495129"/>
              <a:gd name="connsiteY2" fmla="*/ 1516608 h 3033216"/>
              <a:gd name="connsiteX3" fmla="*/ 1516608 w 10495129"/>
              <a:gd name="connsiteY3" fmla="*/ 0 h 3033216"/>
              <a:gd name="connsiteX4" fmla="*/ 8978521 w 10495129"/>
              <a:gd name="connsiteY4" fmla="*/ 0 h 3033216"/>
              <a:gd name="connsiteX5" fmla="*/ 10495129 w 10495129"/>
              <a:gd name="connsiteY5" fmla="*/ 1516608 h 3033216"/>
              <a:gd name="connsiteX6" fmla="*/ 10495128 w 10495129"/>
              <a:gd name="connsiteY6" fmla="*/ 1516608 h 3033216"/>
              <a:gd name="connsiteX7" fmla="*/ 8978520 w 10495129"/>
              <a:gd name="connsiteY7" fmla="*/ 3033216 h 3033216"/>
              <a:gd name="connsiteX8" fmla="*/ 1516608 w 10495129"/>
              <a:gd name="connsiteY8" fmla="*/ 3033215 h 3033216"/>
              <a:gd name="connsiteX9" fmla="*/ 30812 w 10495129"/>
              <a:gd name="connsiteY9" fmla="*/ 1822256 h 3033216"/>
              <a:gd name="connsiteX10" fmla="*/ 0 w 10495129"/>
              <a:gd name="connsiteY10" fmla="*/ 1516608 h 3033216"/>
              <a:gd name="connsiteX11" fmla="*/ 30812 w 10495129"/>
              <a:gd name="connsiteY11" fmla="*/ 1210959 h 3033216"/>
              <a:gd name="connsiteX12" fmla="*/ 1516608 w 10495129"/>
              <a:gd name="connsiteY12" fmla="*/ 0 h 3033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495129" h="3033216">
                <a:moveTo>
                  <a:pt x="0" y="1516607"/>
                </a:moveTo>
                <a:lnTo>
                  <a:pt x="0" y="1516608"/>
                </a:lnTo>
                <a:lnTo>
                  <a:pt x="0" y="1516608"/>
                </a:lnTo>
                <a:close/>
                <a:moveTo>
                  <a:pt x="1516608" y="0"/>
                </a:moveTo>
                <a:lnTo>
                  <a:pt x="8978521" y="0"/>
                </a:lnTo>
                <a:cubicBezTo>
                  <a:pt x="9816120" y="0"/>
                  <a:pt x="10495129" y="679009"/>
                  <a:pt x="10495129" y="1516608"/>
                </a:cubicBezTo>
                <a:lnTo>
                  <a:pt x="10495128" y="1516608"/>
                </a:lnTo>
                <a:cubicBezTo>
                  <a:pt x="10495128" y="2354207"/>
                  <a:pt x="9816119" y="3033216"/>
                  <a:pt x="8978520" y="3033216"/>
                </a:cubicBezTo>
                <a:lnTo>
                  <a:pt x="1516608" y="3033215"/>
                </a:lnTo>
                <a:cubicBezTo>
                  <a:pt x="783709" y="3033215"/>
                  <a:pt x="172230" y="2513349"/>
                  <a:pt x="30812" y="1822256"/>
                </a:cubicBezTo>
                <a:lnTo>
                  <a:pt x="0" y="1516608"/>
                </a:lnTo>
                <a:lnTo>
                  <a:pt x="30812" y="1210959"/>
                </a:lnTo>
                <a:cubicBezTo>
                  <a:pt x="172230" y="519866"/>
                  <a:pt x="783709" y="0"/>
                  <a:pt x="151660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57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158EB72-0326-4E55-88E7-C59F88667C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277970" cy="6858000"/>
          </a:xfrm>
          <a:custGeom>
            <a:avLst/>
            <a:gdLst>
              <a:gd name="connsiteX0" fmla="*/ 0 w 6277970"/>
              <a:gd name="connsiteY0" fmla="*/ 0 h 6858000"/>
              <a:gd name="connsiteX1" fmla="*/ 3138985 w 6277970"/>
              <a:gd name="connsiteY1" fmla="*/ 0 h 6858000"/>
              <a:gd name="connsiteX2" fmla="*/ 6277970 w 6277970"/>
              <a:gd name="connsiteY2" fmla="*/ 3429000 h 6858000"/>
              <a:gd name="connsiteX3" fmla="*/ 3138985 w 6277970"/>
              <a:gd name="connsiteY3" fmla="*/ 6858000 h 6858000"/>
              <a:gd name="connsiteX4" fmla="*/ 0 w 627797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7970" h="6858000">
                <a:moveTo>
                  <a:pt x="0" y="0"/>
                </a:moveTo>
                <a:lnTo>
                  <a:pt x="3138985" y="0"/>
                </a:lnTo>
                <a:cubicBezTo>
                  <a:pt x="4872599" y="0"/>
                  <a:pt x="6277970" y="1535216"/>
                  <a:pt x="6277970" y="3429000"/>
                </a:cubicBezTo>
                <a:cubicBezTo>
                  <a:pt x="6277970" y="5322784"/>
                  <a:pt x="4872599" y="6858000"/>
                  <a:pt x="3138985" y="6858000"/>
                </a:cubicBez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52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D0040A1-C40C-48A8-A5D4-1BDBB3D398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777922" y="2964975"/>
            <a:ext cx="4541294" cy="4541294"/>
          </a:xfrm>
          <a:custGeom>
            <a:avLst/>
            <a:gdLst>
              <a:gd name="connsiteX0" fmla="*/ 2270647 w 4541294"/>
              <a:gd name="connsiteY0" fmla="*/ 0 h 4541294"/>
              <a:gd name="connsiteX1" fmla="*/ 4541294 w 4541294"/>
              <a:gd name="connsiteY1" fmla="*/ 2270647 h 4541294"/>
              <a:gd name="connsiteX2" fmla="*/ 2270647 w 4541294"/>
              <a:gd name="connsiteY2" fmla="*/ 4541294 h 4541294"/>
              <a:gd name="connsiteX3" fmla="*/ 0 w 4541294"/>
              <a:gd name="connsiteY3" fmla="*/ 2270647 h 4541294"/>
              <a:gd name="connsiteX4" fmla="*/ 2270647 w 4541294"/>
              <a:gd name="connsiteY4" fmla="*/ 0 h 45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41294" h="4541294">
                <a:moveTo>
                  <a:pt x="2270647" y="0"/>
                </a:moveTo>
                <a:cubicBezTo>
                  <a:pt x="3524691" y="0"/>
                  <a:pt x="4541294" y="1016603"/>
                  <a:pt x="4541294" y="2270647"/>
                </a:cubicBezTo>
                <a:cubicBezTo>
                  <a:pt x="4541294" y="3524691"/>
                  <a:pt x="3524691" y="4541294"/>
                  <a:pt x="2270647" y="4541294"/>
                </a:cubicBezTo>
                <a:cubicBezTo>
                  <a:pt x="1016603" y="4541294"/>
                  <a:pt x="0" y="3524691"/>
                  <a:pt x="0" y="2270647"/>
                </a:cubicBezTo>
                <a:cubicBezTo>
                  <a:pt x="0" y="1016603"/>
                  <a:pt x="1016603" y="0"/>
                  <a:pt x="227064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5CE2AD5-133A-47D3-B085-23BFB9F09D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219365" y="-826828"/>
            <a:ext cx="4541294" cy="4541294"/>
          </a:xfrm>
          <a:custGeom>
            <a:avLst/>
            <a:gdLst>
              <a:gd name="connsiteX0" fmla="*/ 2270647 w 4541294"/>
              <a:gd name="connsiteY0" fmla="*/ 0 h 4541294"/>
              <a:gd name="connsiteX1" fmla="*/ 4541294 w 4541294"/>
              <a:gd name="connsiteY1" fmla="*/ 2270647 h 4541294"/>
              <a:gd name="connsiteX2" fmla="*/ 2270647 w 4541294"/>
              <a:gd name="connsiteY2" fmla="*/ 4541294 h 4541294"/>
              <a:gd name="connsiteX3" fmla="*/ 0 w 4541294"/>
              <a:gd name="connsiteY3" fmla="*/ 2270647 h 4541294"/>
              <a:gd name="connsiteX4" fmla="*/ 2270647 w 4541294"/>
              <a:gd name="connsiteY4" fmla="*/ 0 h 45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41294" h="4541294">
                <a:moveTo>
                  <a:pt x="2270647" y="0"/>
                </a:moveTo>
                <a:cubicBezTo>
                  <a:pt x="3524691" y="0"/>
                  <a:pt x="4541294" y="1016603"/>
                  <a:pt x="4541294" y="2270647"/>
                </a:cubicBezTo>
                <a:cubicBezTo>
                  <a:pt x="4541294" y="3524691"/>
                  <a:pt x="3524691" y="4541294"/>
                  <a:pt x="2270647" y="4541294"/>
                </a:cubicBezTo>
                <a:cubicBezTo>
                  <a:pt x="1016603" y="4541294"/>
                  <a:pt x="0" y="3524691"/>
                  <a:pt x="0" y="2270647"/>
                </a:cubicBezTo>
                <a:cubicBezTo>
                  <a:pt x="0" y="1016603"/>
                  <a:pt x="1016603" y="0"/>
                  <a:pt x="227064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01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33EDF99-BF82-4236-A52D-AFF294A1ED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0" y="1296537"/>
            <a:ext cx="4319518" cy="4319518"/>
          </a:xfrm>
          <a:custGeom>
            <a:avLst/>
            <a:gdLst>
              <a:gd name="connsiteX0" fmla="*/ 2159759 w 4319518"/>
              <a:gd name="connsiteY0" fmla="*/ 0 h 4319518"/>
              <a:gd name="connsiteX1" fmla="*/ 4319518 w 4319518"/>
              <a:gd name="connsiteY1" fmla="*/ 2159759 h 4319518"/>
              <a:gd name="connsiteX2" fmla="*/ 2159759 w 4319518"/>
              <a:gd name="connsiteY2" fmla="*/ 4319518 h 4319518"/>
              <a:gd name="connsiteX3" fmla="*/ 0 w 4319518"/>
              <a:gd name="connsiteY3" fmla="*/ 2159759 h 4319518"/>
              <a:gd name="connsiteX4" fmla="*/ 2159759 w 4319518"/>
              <a:gd name="connsiteY4" fmla="*/ 0 h 431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9518" h="4319518">
                <a:moveTo>
                  <a:pt x="2159759" y="0"/>
                </a:moveTo>
                <a:cubicBezTo>
                  <a:pt x="3352561" y="0"/>
                  <a:pt x="4319518" y="966957"/>
                  <a:pt x="4319518" y="2159759"/>
                </a:cubicBezTo>
                <a:cubicBezTo>
                  <a:pt x="4319518" y="3352561"/>
                  <a:pt x="3352561" y="4319518"/>
                  <a:pt x="2159759" y="4319518"/>
                </a:cubicBezTo>
                <a:cubicBezTo>
                  <a:pt x="966957" y="4319518"/>
                  <a:pt x="0" y="3352561"/>
                  <a:pt x="0" y="2159759"/>
                </a:cubicBezTo>
                <a:cubicBezTo>
                  <a:pt x="0" y="966957"/>
                  <a:pt x="966957" y="0"/>
                  <a:pt x="215975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97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A27FFEF-8B4C-4330-86E4-694F40A22A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69241" y="370195"/>
            <a:ext cx="5718412" cy="6117609"/>
          </a:xfrm>
          <a:custGeom>
            <a:avLst/>
            <a:gdLst>
              <a:gd name="connsiteX0" fmla="*/ 3586684 w 5718412"/>
              <a:gd name="connsiteY0" fmla="*/ 312268 h 6117609"/>
              <a:gd name="connsiteX1" fmla="*/ 4263456 w 5718412"/>
              <a:gd name="connsiteY1" fmla="*/ 1085840 h 6117609"/>
              <a:gd name="connsiteX2" fmla="*/ 4263456 w 5718412"/>
              <a:gd name="connsiteY2" fmla="*/ 5344037 h 6117609"/>
              <a:gd name="connsiteX3" fmla="*/ 3586684 w 5718412"/>
              <a:gd name="connsiteY3" fmla="*/ 6117609 h 6117609"/>
              <a:gd name="connsiteX4" fmla="*/ 2909912 w 5718412"/>
              <a:gd name="connsiteY4" fmla="*/ 5344037 h 6117609"/>
              <a:gd name="connsiteX5" fmla="*/ 2909912 w 5718412"/>
              <a:gd name="connsiteY5" fmla="*/ 1085840 h 6117609"/>
              <a:gd name="connsiteX6" fmla="*/ 3586684 w 5718412"/>
              <a:gd name="connsiteY6" fmla="*/ 312268 h 6117609"/>
              <a:gd name="connsiteX7" fmla="*/ 676772 w 5718412"/>
              <a:gd name="connsiteY7" fmla="*/ 2 h 6117609"/>
              <a:gd name="connsiteX8" fmla="*/ 1353544 w 5718412"/>
              <a:gd name="connsiteY8" fmla="*/ 773574 h 6117609"/>
              <a:gd name="connsiteX9" fmla="*/ 1353544 w 5718412"/>
              <a:gd name="connsiteY9" fmla="*/ 5031771 h 6117609"/>
              <a:gd name="connsiteX10" fmla="*/ 676772 w 5718412"/>
              <a:gd name="connsiteY10" fmla="*/ 5805343 h 6117609"/>
              <a:gd name="connsiteX11" fmla="*/ 0 w 5718412"/>
              <a:gd name="connsiteY11" fmla="*/ 5031771 h 6117609"/>
              <a:gd name="connsiteX12" fmla="*/ 0 w 5718412"/>
              <a:gd name="connsiteY12" fmla="*/ 773574 h 6117609"/>
              <a:gd name="connsiteX13" fmla="*/ 676772 w 5718412"/>
              <a:gd name="connsiteY13" fmla="*/ 2 h 6117609"/>
              <a:gd name="connsiteX14" fmla="*/ 2131728 w 5718412"/>
              <a:gd name="connsiteY14" fmla="*/ 1 h 6117609"/>
              <a:gd name="connsiteX15" fmla="*/ 2808500 w 5718412"/>
              <a:gd name="connsiteY15" fmla="*/ 773573 h 6117609"/>
              <a:gd name="connsiteX16" fmla="*/ 2808500 w 5718412"/>
              <a:gd name="connsiteY16" fmla="*/ 5031770 h 6117609"/>
              <a:gd name="connsiteX17" fmla="*/ 2131728 w 5718412"/>
              <a:gd name="connsiteY17" fmla="*/ 5805342 h 6117609"/>
              <a:gd name="connsiteX18" fmla="*/ 1454956 w 5718412"/>
              <a:gd name="connsiteY18" fmla="*/ 5031770 h 6117609"/>
              <a:gd name="connsiteX19" fmla="*/ 1454956 w 5718412"/>
              <a:gd name="connsiteY19" fmla="*/ 773573 h 6117609"/>
              <a:gd name="connsiteX20" fmla="*/ 2131728 w 5718412"/>
              <a:gd name="connsiteY20" fmla="*/ 1 h 6117609"/>
              <a:gd name="connsiteX21" fmla="*/ 5041640 w 5718412"/>
              <a:gd name="connsiteY21" fmla="*/ 0 h 6117609"/>
              <a:gd name="connsiteX22" fmla="*/ 5718412 w 5718412"/>
              <a:gd name="connsiteY22" fmla="*/ 773572 h 6117609"/>
              <a:gd name="connsiteX23" fmla="*/ 5718412 w 5718412"/>
              <a:gd name="connsiteY23" fmla="*/ 5031769 h 6117609"/>
              <a:gd name="connsiteX24" fmla="*/ 5041640 w 5718412"/>
              <a:gd name="connsiteY24" fmla="*/ 5805341 h 6117609"/>
              <a:gd name="connsiteX25" fmla="*/ 4364869 w 5718412"/>
              <a:gd name="connsiteY25" fmla="*/ 5031769 h 6117609"/>
              <a:gd name="connsiteX26" fmla="*/ 4364869 w 5718412"/>
              <a:gd name="connsiteY26" fmla="*/ 773572 h 6117609"/>
              <a:gd name="connsiteX27" fmla="*/ 5041640 w 5718412"/>
              <a:gd name="connsiteY27" fmla="*/ 0 h 611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718412" h="6117609">
                <a:moveTo>
                  <a:pt x="3586684" y="312268"/>
                </a:moveTo>
                <a:cubicBezTo>
                  <a:pt x="3960455" y="312268"/>
                  <a:pt x="4263456" y="658608"/>
                  <a:pt x="4263456" y="1085840"/>
                </a:cubicBezTo>
                <a:lnTo>
                  <a:pt x="4263456" y="5344037"/>
                </a:lnTo>
                <a:cubicBezTo>
                  <a:pt x="4263456" y="5771269"/>
                  <a:pt x="3960455" y="6117609"/>
                  <a:pt x="3586684" y="6117609"/>
                </a:cubicBezTo>
                <a:cubicBezTo>
                  <a:pt x="3212913" y="6117609"/>
                  <a:pt x="2909912" y="5771269"/>
                  <a:pt x="2909912" y="5344037"/>
                </a:cubicBezTo>
                <a:lnTo>
                  <a:pt x="2909912" y="1085840"/>
                </a:lnTo>
                <a:cubicBezTo>
                  <a:pt x="2909912" y="658608"/>
                  <a:pt x="3212913" y="312268"/>
                  <a:pt x="3586684" y="312268"/>
                </a:cubicBezTo>
                <a:close/>
                <a:moveTo>
                  <a:pt x="676772" y="2"/>
                </a:moveTo>
                <a:cubicBezTo>
                  <a:pt x="1050543" y="2"/>
                  <a:pt x="1353544" y="346342"/>
                  <a:pt x="1353544" y="773574"/>
                </a:cubicBezTo>
                <a:lnTo>
                  <a:pt x="1353544" y="5031771"/>
                </a:lnTo>
                <a:cubicBezTo>
                  <a:pt x="1353544" y="5459003"/>
                  <a:pt x="1050543" y="5805343"/>
                  <a:pt x="676772" y="5805343"/>
                </a:cubicBezTo>
                <a:cubicBezTo>
                  <a:pt x="303001" y="5805343"/>
                  <a:pt x="0" y="5459003"/>
                  <a:pt x="0" y="5031771"/>
                </a:cubicBezTo>
                <a:lnTo>
                  <a:pt x="0" y="773574"/>
                </a:lnTo>
                <a:cubicBezTo>
                  <a:pt x="0" y="346342"/>
                  <a:pt x="303001" y="2"/>
                  <a:pt x="676772" y="2"/>
                </a:cubicBezTo>
                <a:close/>
                <a:moveTo>
                  <a:pt x="2131728" y="1"/>
                </a:moveTo>
                <a:cubicBezTo>
                  <a:pt x="2505499" y="1"/>
                  <a:pt x="2808500" y="346341"/>
                  <a:pt x="2808500" y="773573"/>
                </a:cubicBezTo>
                <a:lnTo>
                  <a:pt x="2808500" y="5031770"/>
                </a:lnTo>
                <a:cubicBezTo>
                  <a:pt x="2808500" y="5459002"/>
                  <a:pt x="2505499" y="5805342"/>
                  <a:pt x="2131728" y="5805342"/>
                </a:cubicBezTo>
                <a:cubicBezTo>
                  <a:pt x="1757957" y="5805342"/>
                  <a:pt x="1454956" y="5459002"/>
                  <a:pt x="1454956" y="5031770"/>
                </a:cubicBezTo>
                <a:lnTo>
                  <a:pt x="1454956" y="773573"/>
                </a:lnTo>
                <a:cubicBezTo>
                  <a:pt x="1454956" y="346341"/>
                  <a:pt x="1757957" y="1"/>
                  <a:pt x="2131728" y="1"/>
                </a:cubicBezTo>
                <a:close/>
                <a:moveTo>
                  <a:pt x="5041640" y="0"/>
                </a:moveTo>
                <a:cubicBezTo>
                  <a:pt x="5415411" y="0"/>
                  <a:pt x="5718412" y="346340"/>
                  <a:pt x="5718412" y="773572"/>
                </a:cubicBezTo>
                <a:lnTo>
                  <a:pt x="5718412" y="5031769"/>
                </a:lnTo>
                <a:cubicBezTo>
                  <a:pt x="5718412" y="5459001"/>
                  <a:pt x="5415411" y="5805341"/>
                  <a:pt x="5041640" y="5805341"/>
                </a:cubicBezTo>
                <a:cubicBezTo>
                  <a:pt x="4667870" y="5805341"/>
                  <a:pt x="4364869" y="5459001"/>
                  <a:pt x="4364869" y="5031769"/>
                </a:cubicBezTo>
                <a:lnTo>
                  <a:pt x="4364869" y="773572"/>
                </a:lnTo>
                <a:cubicBezTo>
                  <a:pt x="4364869" y="346340"/>
                  <a:pt x="4667870" y="0"/>
                  <a:pt x="504164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7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95F0-CE5E-4358-A02C-319ECEBC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D75C3-BED2-4876-BE93-57539152E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1455F-B8FC-4459-BA63-9EB75BE6C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DAFA-9AE1-4E67-9FC3-67ADFE12572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2BD8F-0FD2-4F14-8268-897396E5C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3AEF6-2142-42A8-987C-7A255E96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AAC0-6549-4AC4-89F7-F5DBD270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63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81FADA4-C8E8-4994-B590-9356CA81B3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41741" y="850542"/>
            <a:ext cx="4858604" cy="5266099"/>
          </a:xfrm>
          <a:custGeom>
            <a:avLst/>
            <a:gdLst>
              <a:gd name="connsiteX0" fmla="*/ 2429302 w 4858604"/>
              <a:gd name="connsiteY0" fmla="*/ 0 h 5266099"/>
              <a:gd name="connsiteX1" fmla="*/ 4858604 w 4858604"/>
              <a:gd name="connsiteY1" fmla="*/ 0 h 5266099"/>
              <a:gd name="connsiteX2" fmla="*/ 4858604 w 4858604"/>
              <a:gd name="connsiteY2" fmla="*/ 5266099 h 5266099"/>
              <a:gd name="connsiteX3" fmla="*/ 1 w 4858604"/>
              <a:gd name="connsiteY3" fmla="*/ 5266099 h 5266099"/>
              <a:gd name="connsiteX4" fmla="*/ 0 w 4858604"/>
              <a:gd name="connsiteY4" fmla="*/ 2429302 h 5266099"/>
              <a:gd name="connsiteX5" fmla="*/ 2429302 w 4858604"/>
              <a:gd name="connsiteY5" fmla="*/ 0 h 5266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58604" h="5266099">
                <a:moveTo>
                  <a:pt x="2429302" y="0"/>
                </a:moveTo>
                <a:lnTo>
                  <a:pt x="4858604" y="0"/>
                </a:lnTo>
                <a:lnTo>
                  <a:pt x="4858604" y="5266099"/>
                </a:lnTo>
                <a:lnTo>
                  <a:pt x="1" y="5266099"/>
                </a:lnTo>
                <a:cubicBezTo>
                  <a:pt x="1" y="4320500"/>
                  <a:pt x="0" y="3374901"/>
                  <a:pt x="0" y="2429302"/>
                </a:cubicBezTo>
                <a:cubicBezTo>
                  <a:pt x="0" y="1087636"/>
                  <a:pt x="1087636" y="0"/>
                  <a:pt x="242930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85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069CF37-6EC9-4276-9F89-A5DC9E5D61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35542" y="2721734"/>
            <a:ext cx="3600734" cy="3600734"/>
          </a:xfrm>
          <a:custGeom>
            <a:avLst/>
            <a:gdLst>
              <a:gd name="connsiteX0" fmla="*/ 1800367 w 3600734"/>
              <a:gd name="connsiteY0" fmla="*/ 0 h 3600734"/>
              <a:gd name="connsiteX1" fmla="*/ 3600734 w 3600734"/>
              <a:gd name="connsiteY1" fmla="*/ 1800367 h 3600734"/>
              <a:gd name="connsiteX2" fmla="*/ 1800367 w 3600734"/>
              <a:gd name="connsiteY2" fmla="*/ 3600734 h 3600734"/>
              <a:gd name="connsiteX3" fmla="*/ 0 w 3600734"/>
              <a:gd name="connsiteY3" fmla="*/ 1800367 h 3600734"/>
              <a:gd name="connsiteX4" fmla="*/ 1800367 w 3600734"/>
              <a:gd name="connsiteY4" fmla="*/ 0 h 360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734" h="3600734">
                <a:moveTo>
                  <a:pt x="1800367" y="0"/>
                </a:moveTo>
                <a:cubicBezTo>
                  <a:pt x="2794682" y="0"/>
                  <a:pt x="3600734" y="806052"/>
                  <a:pt x="3600734" y="1800367"/>
                </a:cubicBezTo>
                <a:cubicBezTo>
                  <a:pt x="3600734" y="2794682"/>
                  <a:pt x="2794682" y="3600734"/>
                  <a:pt x="1800367" y="3600734"/>
                </a:cubicBezTo>
                <a:cubicBezTo>
                  <a:pt x="806052" y="3600734"/>
                  <a:pt x="0" y="2794682"/>
                  <a:pt x="0" y="1800367"/>
                </a:cubicBezTo>
                <a:cubicBezTo>
                  <a:pt x="0" y="806052"/>
                  <a:pt x="806052" y="0"/>
                  <a:pt x="180036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B410DEF-95BD-4AF0-B6F0-EBEF91A1F9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80165" y="2721734"/>
            <a:ext cx="3600734" cy="3600734"/>
          </a:xfrm>
          <a:custGeom>
            <a:avLst/>
            <a:gdLst>
              <a:gd name="connsiteX0" fmla="*/ 1800367 w 3600734"/>
              <a:gd name="connsiteY0" fmla="*/ 0 h 3600734"/>
              <a:gd name="connsiteX1" fmla="*/ 3600734 w 3600734"/>
              <a:gd name="connsiteY1" fmla="*/ 1800367 h 3600734"/>
              <a:gd name="connsiteX2" fmla="*/ 1800367 w 3600734"/>
              <a:gd name="connsiteY2" fmla="*/ 3600734 h 3600734"/>
              <a:gd name="connsiteX3" fmla="*/ 0 w 3600734"/>
              <a:gd name="connsiteY3" fmla="*/ 1800367 h 3600734"/>
              <a:gd name="connsiteX4" fmla="*/ 1800367 w 3600734"/>
              <a:gd name="connsiteY4" fmla="*/ 0 h 360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734" h="3600734">
                <a:moveTo>
                  <a:pt x="1800367" y="0"/>
                </a:moveTo>
                <a:cubicBezTo>
                  <a:pt x="2794682" y="0"/>
                  <a:pt x="3600734" y="806052"/>
                  <a:pt x="3600734" y="1800367"/>
                </a:cubicBezTo>
                <a:cubicBezTo>
                  <a:pt x="3600734" y="2794682"/>
                  <a:pt x="2794682" y="3600734"/>
                  <a:pt x="1800367" y="3600734"/>
                </a:cubicBezTo>
                <a:cubicBezTo>
                  <a:pt x="806052" y="3600734"/>
                  <a:pt x="0" y="2794682"/>
                  <a:pt x="0" y="1800367"/>
                </a:cubicBezTo>
                <a:cubicBezTo>
                  <a:pt x="0" y="806052"/>
                  <a:pt x="806052" y="0"/>
                  <a:pt x="180036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52D1E4C-21B0-40CA-BD97-A636EAD5BB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7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C9972BB-EDE6-4F8E-9BCB-6669166E22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51575" y="589130"/>
            <a:ext cx="2934269" cy="1897039"/>
          </a:xfrm>
          <a:custGeom>
            <a:avLst/>
            <a:gdLst>
              <a:gd name="connsiteX0" fmla="*/ 0 w 2934269"/>
              <a:gd name="connsiteY0" fmla="*/ 0 h 1897039"/>
              <a:gd name="connsiteX1" fmla="*/ 2934269 w 2934269"/>
              <a:gd name="connsiteY1" fmla="*/ 0 h 1897039"/>
              <a:gd name="connsiteX2" fmla="*/ 2934269 w 2934269"/>
              <a:gd name="connsiteY2" fmla="*/ 1897039 h 1897039"/>
              <a:gd name="connsiteX3" fmla="*/ 0 w 2934269"/>
              <a:gd name="connsiteY3" fmla="*/ 1897039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4269" h="1897039">
                <a:moveTo>
                  <a:pt x="0" y="0"/>
                </a:moveTo>
                <a:lnTo>
                  <a:pt x="2934269" y="0"/>
                </a:lnTo>
                <a:lnTo>
                  <a:pt x="2934269" y="1897039"/>
                </a:lnTo>
                <a:lnTo>
                  <a:pt x="0" y="18970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3E9A74C-8356-4104-ADD9-88D6D1A076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16406" y="1160060"/>
            <a:ext cx="2934269" cy="1897039"/>
          </a:xfrm>
          <a:custGeom>
            <a:avLst/>
            <a:gdLst>
              <a:gd name="connsiteX0" fmla="*/ 0 w 2934269"/>
              <a:gd name="connsiteY0" fmla="*/ 0 h 1897039"/>
              <a:gd name="connsiteX1" fmla="*/ 2934269 w 2934269"/>
              <a:gd name="connsiteY1" fmla="*/ 0 h 1897039"/>
              <a:gd name="connsiteX2" fmla="*/ 2934269 w 2934269"/>
              <a:gd name="connsiteY2" fmla="*/ 1897039 h 1897039"/>
              <a:gd name="connsiteX3" fmla="*/ 0 w 2934269"/>
              <a:gd name="connsiteY3" fmla="*/ 1897039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4269" h="1897039">
                <a:moveTo>
                  <a:pt x="0" y="0"/>
                </a:moveTo>
                <a:lnTo>
                  <a:pt x="2934269" y="0"/>
                </a:lnTo>
                <a:lnTo>
                  <a:pt x="2934269" y="1897039"/>
                </a:lnTo>
                <a:lnTo>
                  <a:pt x="0" y="18970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E7F8F94E-7CD2-4210-B6B6-166237E3F11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492519" y="3662445"/>
            <a:ext cx="2995129" cy="1897039"/>
          </a:xfrm>
          <a:custGeom>
            <a:avLst/>
            <a:gdLst>
              <a:gd name="connsiteX0" fmla="*/ 0 w 2995129"/>
              <a:gd name="connsiteY0" fmla="*/ 0 h 1897039"/>
              <a:gd name="connsiteX1" fmla="*/ 2995129 w 2995129"/>
              <a:gd name="connsiteY1" fmla="*/ 0 h 1897039"/>
              <a:gd name="connsiteX2" fmla="*/ 2995129 w 2995129"/>
              <a:gd name="connsiteY2" fmla="*/ 1897039 h 1897039"/>
              <a:gd name="connsiteX3" fmla="*/ 0 w 2995129"/>
              <a:gd name="connsiteY3" fmla="*/ 1897039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129" h="1897039">
                <a:moveTo>
                  <a:pt x="0" y="0"/>
                </a:moveTo>
                <a:lnTo>
                  <a:pt x="2995129" y="0"/>
                </a:lnTo>
                <a:lnTo>
                  <a:pt x="2995129" y="1897039"/>
                </a:lnTo>
                <a:lnTo>
                  <a:pt x="0" y="18970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5C82A25-A505-40F8-891F-E350769E28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0054" y="4206079"/>
            <a:ext cx="2934269" cy="1897039"/>
          </a:xfrm>
          <a:custGeom>
            <a:avLst/>
            <a:gdLst>
              <a:gd name="connsiteX0" fmla="*/ 0 w 2934269"/>
              <a:gd name="connsiteY0" fmla="*/ 0 h 1897039"/>
              <a:gd name="connsiteX1" fmla="*/ 2934269 w 2934269"/>
              <a:gd name="connsiteY1" fmla="*/ 0 h 1897039"/>
              <a:gd name="connsiteX2" fmla="*/ 2934269 w 2934269"/>
              <a:gd name="connsiteY2" fmla="*/ 1897039 h 1897039"/>
              <a:gd name="connsiteX3" fmla="*/ 0 w 2934269"/>
              <a:gd name="connsiteY3" fmla="*/ 1897039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4269" h="1897039">
                <a:moveTo>
                  <a:pt x="0" y="0"/>
                </a:moveTo>
                <a:lnTo>
                  <a:pt x="2934269" y="0"/>
                </a:lnTo>
                <a:lnTo>
                  <a:pt x="2934269" y="1897039"/>
                </a:lnTo>
                <a:lnTo>
                  <a:pt x="0" y="18970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19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0AFEFF-B45F-4E1F-A78D-CB11AF7CF5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305732" cy="6858000"/>
          </a:xfrm>
          <a:custGeom>
            <a:avLst/>
            <a:gdLst>
              <a:gd name="connsiteX0" fmla="*/ 4938215 w 12305732"/>
              <a:gd name="connsiteY0" fmla="*/ 1 h 6858000"/>
              <a:gd name="connsiteX1" fmla="*/ 6350758 w 12305732"/>
              <a:gd name="connsiteY1" fmla="*/ 1 h 6858000"/>
              <a:gd name="connsiteX2" fmla="*/ 5879910 w 12305732"/>
              <a:gd name="connsiteY2" fmla="*/ 6858000 h 6858000"/>
              <a:gd name="connsiteX3" fmla="*/ 4467367 w 12305732"/>
              <a:gd name="connsiteY3" fmla="*/ 6858000 h 6858000"/>
              <a:gd name="connsiteX4" fmla="*/ 3448335 w 12305732"/>
              <a:gd name="connsiteY4" fmla="*/ 1 h 6858000"/>
              <a:gd name="connsiteX5" fmla="*/ 4860877 w 12305732"/>
              <a:gd name="connsiteY5" fmla="*/ 1 h 6858000"/>
              <a:gd name="connsiteX6" fmla="*/ 4390029 w 12305732"/>
              <a:gd name="connsiteY6" fmla="*/ 6858000 h 6858000"/>
              <a:gd name="connsiteX7" fmla="*/ 2977487 w 12305732"/>
              <a:gd name="connsiteY7" fmla="*/ 6858000 h 6858000"/>
              <a:gd name="connsiteX8" fmla="*/ 1960729 w 12305732"/>
              <a:gd name="connsiteY8" fmla="*/ 1 h 6858000"/>
              <a:gd name="connsiteX9" fmla="*/ 3373272 w 12305732"/>
              <a:gd name="connsiteY9" fmla="*/ 1 h 6858000"/>
              <a:gd name="connsiteX10" fmla="*/ 2902424 w 12305732"/>
              <a:gd name="connsiteY10" fmla="*/ 6858000 h 6858000"/>
              <a:gd name="connsiteX11" fmla="*/ 1489881 w 12305732"/>
              <a:gd name="connsiteY11" fmla="*/ 6858000 h 6858000"/>
              <a:gd name="connsiteX12" fmla="*/ 470848 w 12305732"/>
              <a:gd name="connsiteY12" fmla="*/ 1 h 6858000"/>
              <a:gd name="connsiteX13" fmla="*/ 1883391 w 12305732"/>
              <a:gd name="connsiteY13" fmla="*/ 1 h 6858000"/>
              <a:gd name="connsiteX14" fmla="*/ 1412543 w 12305732"/>
              <a:gd name="connsiteY14" fmla="*/ 6858000 h 6858000"/>
              <a:gd name="connsiteX15" fmla="*/ 0 w 12305732"/>
              <a:gd name="connsiteY15" fmla="*/ 6858000 h 6858000"/>
              <a:gd name="connsiteX16" fmla="*/ 10893189 w 12305732"/>
              <a:gd name="connsiteY16" fmla="*/ 0 h 6858000"/>
              <a:gd name="connsiteX17" fmla="*/ 12305732 w 12305732"/>
              <a:gd name="connsiteY17" fmla="*/ 0 h 6858000"/>
              <a:gd name="connsiteX18" fmla="*/ 11834884 w 12305732"/>
              <a:gd name="connsiteY18" fmla="*/ 6858000 h 6858000"/>
              <a:gd name="connsiteX19" fmla="*/ 10422341 w 12305732"/>
              <a:gd name="connsiteY19" fmla="*/ 6858000 h 6858000"/>
              <a:gd name="connsiteX20" fmla="*/ 9403308 w 12305732"/>
              <a:gd name="connsiteY20" fmla="*/ 0 h 6858000"/>
              <a:gd name="connsiteX21" fmla="*/ 10815851 w 12305732"/>
              <a:gd name="connsiteY21" fmla="*/ 0 h 6858000"/>
              <a:gd name="connsiteX22" fmla="*/ 10345003 w 12305732"/>
              <a:gd name="connsiteY22" fmla="*/ 6858000 h 6858000"/>
              <a:gd name="connsiteX23" fmla="*/ 8932460 w 12305732"/>
              <a:gd name="connsiteY23" fmla="*/ 6858000 h 6858000"/>
              <a:gd name="connsiteX24" fmla="*/ 7915702 w 12305732"/>
              <a:gd name="connsiteY24" fmla="*/ 0 h 6858000"/>
              <a:gd name="connsiteX25" fmla="*/ 9328245 w 12305732"/>
              <a:gd name="connsiteY25" fmla="*/ 0 h 6858000"/>
              <a:gd name="connsiteX26" fmla="*/ 8857397 w 12305732"/>
              <a:gd name="connsiteY26" fmla="*/ 6858000 h 6858000"/>
              <a:gd name="connsiteX27" fmla="*/ 7444854 w 12305732"/>
              <a:gd name="connsiteY27" fmla="*/ 6858000 h 6858000"/>
              <a:gd name="connsiteX28" fmla="*/ 6425821 w 12305732"/>
              <a:gd name="connsiteY28" fmla="*/ 0 h 6858000"/>
              <a:gd name="connsiteX29" fmla="*/ 7838364 w 12305732"/>
              <a:gd name="connsiteY29" fmla="*/ 0 h 6858000"/>
              <a:gd name="connsiteX30" fmla="*/ 7367516 w 12305732"/>
              <a:gd name="connsiteY30" fmla="*/ 6858000 h 6858000"/>
              <a:gd name="connsiteX31" fmla="*/ 5954973 w 12305732"/>
              <a:gd name="connsiteY3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305732" h="6858000">
                <a:moveTo>
                  <a:pt x="4938215" y="1"/>
                </a:moveTo>
                <a:lnTo>
                  <a:pt x="6350758" y="1"/>
                </a:lnTo>
                <a:lnTo>
                  <a:pt x="5879910" y="6858000"/>
                </a:lnTo>
                <a:lnTo>
                  <a:pt x="4467367" y="6858000"/>
                </a:lnTo>
                <a:close/>
                <a:moveTo>
                  <a:pt x="3448335" y="1"/>
                </a:moveTo>
                <a:lnTo>
                  <a:pt x="4860877" y="1"/>
                </a:lnTo>
                <a:lnTo>
                  <a:pt x="4390029" y="6858000"/>
                </a:lnTo>
                <a:lnTo>
                  <a:pt x="2977487" y="6858000"/>
                </a:lnTo>
                <a:close/>
                <a:moveTo>
                  <a:pt x="1960729" y="1"/>
                </a:moveTo>
                <a:lnTo>
                  <a:pt x="3373272" y="1"/>
                </a:lnTo>
                <a:lnTo>
                  <a:pt x="2902424" y="6858000"/>
                </a:lnTo>
                <a:lnTo>
                  <a:pt x="1489881" y="6858000"/>
                </a:lnTo>
                <a:close/>
                <a:moveTo>
                  <a:pt x="470848" y="1"/>
                </a:moveTo>
                <a:lnTo>
                  <a:pt x="1883391" y="1"/>
                </a:lnTo>
                <a:lnTo>
                  <a:pt x="1412543" y="6858000"/>
                </a:lnTo>
                <a:lnTo>
                  <a:pt x="0" y="6858000"/>
                </a:lnTo>
                <a:close/>
                <a:moveTo>
                  <a:pt x="10893189" y="0"/>
                </a:moveTo>
                <a:lnTo>
                  <a:pt x="12305732" y="0"/>
                </a:lnTo>
                <a:lnTo>
                  <a:pt x="11834884" y="6858000"/>
                </a:lnTo>
                <a:lnTo>
                  <a:pt x="10422341" y="6858000"/>
                </a:lnTo>
                <a:close/>
                <a:moveTo>
                  <a:pt x="9403308" y="0"/>
                </a:moveTo>
                <a:lnTo>
                  <a:pt x="10815851" y="0"/>
                </a:lnTo>
                <a:lnTo>
                  <a:pt x="10345003" y="6858000"/>
                </a:lnTo>
                <a:lnTo>
                  <a:pt x="8932460" y="6858000"/>
                </a:lnTo>
                <a:close/>
                <a:moveTo>
                  <a:pt x="7915702" y="0"/>
                </a:moveTo>
                <a:lnTo>
                  <a:pt x="9328245" y="0"/>
                </a:lnTo>
                <a:lnTo>
                  <a:pt x="8857397" y="6858000"/>
                </a:lnTo>
                <a:lnTo>
                  <a:pt x="7444854" y="6858000"/>
                </a:lnTo>
                <a:close/>
                <a:moveTo>
                  <a:pt x="6425821" y="0"/>
                </a:moveTo>
                <a:lnTo>
                  <a:pt x="7838364" y="0"/>
                </a:lnTo>
                <a:lnTo>
                  <a:pt x="7367516" y="6858000"/>
                </a:lnTo>
                <a:lnTo>
                  <a:pt x="5954973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6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39277E4-5FB6-46EE-B353-28EFA19D9A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3693" y="850363"/>
            <a:ext cx="5157276" cy="5157274"/>
          </a:xfrm>
          <a:custGeom>
            <a:avLst/>
            <a:gdLst>
              <a:gd name="connsiteX0" fmla="*/ 2578638 w 5157276"/>
              <a:gd name="connsiteY0" fmla="*/ 0 h 5157274"/>
              <a:gd name="connsiteX1" fmla="*/ 5157276 w 5157276"/>
              <a:gd name="connsiteY1" fmla="*/ 2578637 h 5157274"/>
              <a:gd name="connsiteX2" fmla="*/ 2578638 w 5157276"/>
              <a:gd name="connsiteY2" fmla="*/ 5157274 h 5157274"/>
              <a:gd name="connsiteX3" fmla="*/ 0 w 5157276"/>
              <a:gd name="connsiteY3" fmla="*/ 2578637 h 5157274"/>
              <a:gd name="connsiteX4" fmla="*/ 2578638 w 5157276"/>
              <a:gd name="connsiteY4" fmla="*/ 0 h 515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7276" h="5157274">
                <a:moveTo>
                  <a:pt x="2578638" y="0"/>
                </a:moveTo>
                <a:cubicBezTo>
                  <a:pt x="4002780" y="0"/>
                  <a:pt x="5157276" y="1154495"/>
                  <a:pt x="5157276" y="2578637"/>
                </a:cubicBezTo>
                <a:cubicBezTo>
                  <a:pt x="5157276" y="4002779"/>
                  <a:pt x="4002780" y="5157274"/>
                  <a:pt x="2578638" y="5157274"/>
                </a:cubicBezTo>
                <a:cubicBezTo>
                  <a:pt x="1154496" y="5157274"/>
                  <a:pt x="0" y="4002779"/>
                  <a:pt x="0" y="2578637"/>
                </a:cubicBezTo>
                <a:cubicBezTo>
                  <a:pt x="0" y="1154495"/>
                  <a:pt x="1154496" y="0"/>
                  <a:pt x="257863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6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E4FC0EF-8865-4EC1-9ABA-46EDF92072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19534" y="3562066"/>
            <a:ext cx="8952932" cy="2743200"/>
          </a:xfrm>
          <a:custGeom>
            <a:avLst/>
            <a:gdLst>
              <a:gd name="connsiteX0" fmla="*/ 0 w 8952932"/>
              <a:gd name="connsiteY0" fmla="*/ 0 h 2743200"/>
              <a:gd name="connsiteX1" fmla="*/ 8952932 w 8952932"/>
              <a:gd name="connsiteY1" fmla="*/ 0 h 2743200"/>
              <a:gd name="connsiteX2" fmla="*/ 8952932 w 8952932"/>
              <a:gd name="connsiteY2" fmla="*/ 2743200 h 2743200"/>
              <a:gd name="connsiteX3" fmla="*/ 0 w 8952932"/>
              <a:gd name="connsiteY3" fmla="*/ 274320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52932" h="2743200">
                <a:moveTo>
                  <a:pt x="0" y="0"/>
                </a:moveTo>
                <a:lnTo>
                  <a:pt x="8952932" y="0"/>
                </a:lnTo>
                <a:lnTo>
                  <a:pt x="8952932" y="2743200"/>
                </a:lnTo>
                <a:lnTo>
                  <a:pt x="0" y="27432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5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620FE58-8A8B-42E6-9494-7BE3B72C4B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45707" y="672152"/>
            <a:ext cx="5513696" cy="5513696"/>
          </a:xfrm>
          <a:custGeom>
            <a:avLst/>
            <a:gdLst>
              <a:gd name="connsiteX0" fmla="*/ 2756848 w 5513696"/>
              <a:gd name="connsiteY0" fmla="*/ 1676439 h 5513696"/>
              <a:gd name="connsiteX1" fmla="*/ 1676439 w 5513696"/>
              <a:gd name="connsiteY1" fmla="*/ 2756848 h 5513696"/>
              <a:gd name="connsiteX2" fmla="*/ 2756848 w 5513696"/>
              <a:gd name="connsiteY2" fmla="*/ 3837257 h 5513696"/>
              <a:gd name="connsiteX3" fmla="*/ 3837257 w 5513696"/>
              <a:gd name="connsiteY3" fmla="*/ 2756848 h 5513696"/>
              <a:gd name="connsiteX4" fmla="*/ 2756848 w 5513696"/>
              <a:gd name="connsiteY4" fmla="*/ 1676439 h 5513696"/>
              <a:gd name="connsiteX5" fmla="*/ 2756848 w 5513696"/>
              <a:gd name="connsiteY5" fmla="*/ 0 h 5513696"/>
              <a:gd name="connsiteX6" fmla="*/ 5513696 w 5513696"/>
              <a:gd name="connsiteY6" fmla="*/ 2756848 h 5513696"/>
              <a:gd name="connsiteX7" fmla="*/ 2756848 w 5513696"/>
              <a:gd name="connsiteY7" fmla="*/ 5513696 h 5513696"/>
              <a:gd name="connsiteX8" fmla="*/ 0 w 5513696"/>
              <a:gd name="connsiteY8" fmla="*/ 2756848 h 5513696"/>
              <a:gd name="connsiteX9" fmla="*/ 2756848 w 5513696"/>
              <a:gd name="connsiteY9" fmla="*/ 0 h 5513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13696" h="5513696">
                <a:moveTo>
                  <a:pt x="2756848" y="1676439"/>
                </a:moveTo>
                <a:cubicBezTo>
                  <a:pt x="2160155" y="1676439"/>
                  <a:pt x="1676439" y="2160155"/>
                  <a:pt x="1676439" y="2756848"/>
                </a:cubicBezTo>
                <a:cubicBezTo>
                  <a:pt x="1676439" y="3353541"/>
                  <a:pt x="2160155" y="3837257"/>
                  <a:pt x="2756848" y="3837257"/>
                </a:cubicBezTo>
                <a:cubicBezTo>
                  <a:pt x="3353541" y="3837257"/>
                  <a:pt x="3837257" y="3353541"/>
                  <a:pt x="3837257" y="2756848"/>
                </a:cubicBezTo>
                <a:cubicBezTo>
                  <a:pt x="3837257" y="2160155"/>
                  <a:pt x="3353541" y="1676439"/>
                  <a:pt x="2756848" y="1676439"/>
                </a:cubicBezTo>
                <a:close/>
                <a:moveTo>
                  <a:pt x="2756848" y="0"/>
                </a:moveTo>
                <a:cubicBezTo>
                  <a:pt x="4279413" y="0"/>
                  <a:pt x="5513696" y="1234283"/>
                  <a:pt x="5513696" y="2756848"/>
                </a:cubicBezTo>
                <a:cubicBezTo>
                  <a:pt x="5513696" y="4279413"/>
                  <a:pt x="4279413" y="5513696"/>
                  <a:pt x="2756848" y="5513696"/>
                </a:cubicBezTo>
                <a:cubicBezTo>
                  <a:pt x="1234283" y="5513696"/>
                  <a:pt x="0" y="4279413"/>
                  <a:pt x="0" y="2756848"/>
                </a:cubicBezTo>
                <a:cubicBezTo>
                  <a:pt x="0" y="1234283"/>
                  <a:pt x="1234283" y="0"/>
                  <a:pt x="275684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9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9DB7DD-F0AB-460A-8A19-5E144ADE3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B0607-5787-4B52-BECC-FFEF84F05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1B527-878A-41F2-89A7-16EE42B81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FDAFA-9AE1-4E67-9FC3-67ADFE12572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1B592-5E49-40E4-8782-ABA666164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6E3ED-9221-4004-B13D-20C5FD6F4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BAAC0-6549-4AC4-89F7-F5DBD270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3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s.udpu.edu.ua/inde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AFFB88-DFF7-45E0-BEFE-6F3DF895584E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0" r="18500"/>
          <a:stretch>
            <a:fillRect/>
          </a:stretch>
        </p:blipFill>
        <p:spPr>
          <a:xfrm>
            <a:off x="9201321" y="-156130"/>
            <a:ext cx="3210230" cy="3211353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2BBD4FA4-AC31-471D-8E6F-56FB830485AE}"/>
              </a:ext>
            </a:extLst>
          </p:cNvPr>
          <p:cNvSpPr/>
          <p:nvPr/>
        </p:nvSpPr>
        <p:spPr>
          <a:xfrm>
            <a:off x="7667314" y="435742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242FA1-6E4F-48C8-A585-12AF7B001886}"/>
              </a:ext>
            </a:extLst>
          </p:cNvPr>
          <p:cNvSpPr/>
          <p:nvPr/>
        </p:nvSpPr>
        <p:spPr>
          <a:xfrm>
            <a:off x="7904962" y="1072909"/>
            <a:ext cx="1394301" cy="620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uk-UA" sz="1600" dirty="0">
                <a:solidFill>
                  <a:schemeClr val="bg1"/>
                </a:solidFill>
              </a:rPr>
              <a:t>Заснований у 2009 році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A920E8-FAFD-4CB9-AA24-EF5578D9ED44}"/>
              </a:ext>
            </a:extLst>
          </p:cNvPr>
          <p:cNvSpPr/>
          <p:nvPr/>
        </p:nvSpPr>
        <p:spPr>
          <a:xfrm rot="16200000">
            <a:off x="-416000" y="416296"/>
            <a:ext cx="1967465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№ 1’ </a:t>
            </a:r>
            <a:r>
              <a:rPr lang="en-US" sz="2800" b="1" dirty="0"/>
              <a:t>202</a:t>
            </a:r>
            <a:r>
              <a:rPr lang="uk-UA" sz="2800" b="1" dirty="0"/>
              <a:t>3</a:t>
            </a:r>
          </a:p>
          <a:p>
            <a:pPr algn="ctr"/>
            <a:r>
              <a:rPr lang="uk-UA" sz="2800" b="1" dirty="0"/>
              <a:t>червень</a:t>
            </a:r>
            <a:endParaRPr lang="en-US" sz="2800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C39640-FA37-4683-98D5-14903690B7DF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D5FCAA78-3EBE-491C-818D-91D4A9B10FEC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66090C6-9DDE-40B9-81AE-A11A8A2989C4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FD04420-8195-4F4A-8408-F47BAD6D592B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83D10AF-74D1-422F-9F74-7F6B1E6D158B}"/>
              </a:ext>
            </a:extLst>
          </p:cNvPr>
          <p:cNvSpPr txBox="1"/>
          <p:nvPr/>
        </p:nvSpPr>
        <p:spPr>
          <a:xfrm>
            <a:off x="1463989" y="902163"/>
            <a:ext cx="5600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Порівняльно-педагогічні </a:t>
            </a:r>
          </a:p>
          <a:p>
            <a:pPr algn="ctr"/>
            <a:r>
              <a:rPr lang="uk-UA" sz="36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студії  </a:t>
            </a:r>
            <a:endParaRPr lang="id-ID" sz="36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34E229-53B7-45D6-A8CE-F28C22416894}"/>
              </a:ext>
            </a:extLst>
          </p:cNvPr>
          <p:cNvSpPr/>
          <p:nvPr/>
        </p:nvSpPr>
        <p:spPr>
          <a:xfrm>
            <a:off x="1248067" y="281478"/>
            <a:ext cx="6553239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uk-UA" sz="2000" dirty="0">
                <a:solidFill>
                  <a:schemeClr val="tx2">
                    <a:lumMod val="50000"/>
                  </a:schemeClr>
                </a:solidFill>
              </a:rPr>
              <a:t>Запрошуємо дослідників освіти до публікації в англомовному журналі </a:t>
            </a: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C5D1F2-1F39-49C3-99AB-798E86A4F453}"/>
              </a:ext>
            </a:extLst>
          </p:cNvPr>
          <p:cNvSpPr txBox="1"/>
          <p:nvPr/>
        </p:nvSpPr>
        <p:spPr>
          <a:xfrm>
            <a:off x="79374" y="2624806"/>
            <a:ext cx="20674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>
                <a:solidFill>
                  <a:schemeClr val="accent4">
                    <a:lumMod val="75000"/>
                  </a:schemeClr>
                </a:solidFill>
              </a:rPr>
              <a:t>Журнал категорії Б для педагогічних спеціальностей 011, 015 </a:t>
            </a:r>
          </a:p>
          <a:p>
            <a:pPr algn="ctr"/>
            <a:r>
              <a:rPr lang="uk-UA" sz="1200" dirty="0"/>
              <a:t>(відповідно до Порядку формування Переліку наукових фахових видань України від 15 січня 2018 року № 32) </a:t>
            </a:r>
            <a:endParaRPr lang="id-ID" sz="1200" dirty="0">
              <a:solidFill>
                <a:schemeClr val="tx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DD16342-7C16-47A0-942B-665B62D4427C}"/>
              </a:ext>
            </a:extLst>
          </p:cNvPr>
          <p:cNvSpPr txBox="1"/>
          <p:nvPr/>
        </p:nvSpPr>
        <p:spPr>
          <a:xfrm>
            <a:off x="3071190" y="3002149"/>
            <a:ext cx="45123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історія та методологія порівняльного педагогічного дослідження;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педагогічна теорія і практика;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освітні системи та установи;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підготовка та підвищення кваліфікації вчителів;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освітні реформи та інновації у світі;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вивчення іноземних мов.</a:t>
            </a:r>
            <a:endParaRPr lang="id-ID" sz="1600" dirty="0">
              <a:solidFill>
                <a:schemeClr val="tx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098427-3F17-4EC3-84D9-AA265DC56A01}"/>
              </a:ext>
            </a:extLst>
          </p:cNvPr>
          <p:cNvSpPr txBox="1"/>
          <p:nvPr/>
        </p:nvSpPr>
        <p:spPr>
          <a:xfrm>
            <a:off x="7712766" y="3171232"/>
            <a:ext cx="40849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400" b="1" dirty="0">
                <a:solidFill>
                  <a:srgbClr val="C00000"/>
                </a:solidFill>
                <a:ea typeface="Lato" panose="020F0502020204030203" pitchFamily="34" charset="0"/>
                <a:cs typeface="Lato" panose="020F0502020204030203" pitchFamily="34" charset="0"/>
              </a:rPr>
              <a:t>Війна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і освіта</a:t>
            </a:r>
          </a:p>
          <a:p>
            <a:pPr algn="ctr"/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Присвячена функціонуванню закладів освіти (формальної та неформальної), наукових установ, громадських організацій </a:t>
            </a:r>
            <a:r>
              <a:rPr lang="uk-UA" sz="1600" b="1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у воєнний час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, підтримці учнів і вчителів, які постраждали від воєнних дій, освіті мігрантів, освіті для миру і сталого розвитку тощо.  </a:t>
            </a:r>
          </a:p>
          <a:p>
            <a:pPr algn="ctr"/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Дослідження можуть стосуватися не лише російсько-української війни 2022 року, а всіх воєн сучасності і минулого. </a:t>
            </a:r>
            <a:endParaRPr lang="id-ID" sz="1600" dirty="0">
              <a:solidFill>
                <a:schemeClr val="tx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2F2FC8-4DCC-4B43-8F61-5C2D6D163C8E}"/>
              </a:ext>
            </a:extLst>
          </p:cNvPr>
          <p:cNvSpPr txBox="1"/>
          <p:nvPr/>
        </p:nvSpPr>
        <p:spPr>
          <a:xfrm>
            <a:off x="2488780" y="5330660"/>
            <a:ext cx="22868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Для авторів публікація у №1 за 2023 рік включає </a:t>
            </a:r>
            <a:r>
              <a:rPr lang="uk-UA" sz="1600" dirty="0">
                <a:solidFill>
                  <a:schemeClr val="accent4">
                    <a:lumMod val="75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лише </a:t>
            </a:r>
            <a:r>
              <a:rPr lang="uk-UA" sz="1600" dirty="0" err="1">
                <a:solidFill>
                  <a:schemeClr val="accent4">
                    <a:lumMod val="75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мовне</a:t>
            </a:r>
            <a:r>
              <a:rPr lang="uk-UA" sz="1600" dirty="0">
                <a:solidFill>
                  <a:schemeClr val="accent4">
                    <a:lumMod val="75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і технічне редагування (250 грн)</a:t>
            </a:r>
            <a:endParaRPr lang="id-ID" sz="1600" dirty="0">
              <a:solidFill>
                <a:schemeClr val="accent4">
                  <a:lumMod val="7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425B50-AF4C-4085-AA35-5BC5486535FF}"/>
              </a:ext>
            </a:extLst>
          </p:cNvPr>
          <p:cNvSpPr txBox="1"/>
          <p:nvPr/>
        </p:nvSpPr>
        <p:spPr>
          <a:xfrm>
            <a:off x="2823872" y="4937263"/>
            <a:ext cx="1969343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1600" b="1" dirty="0">
                <a:solidFill>
                  <a:schemeClr val="accent4"/>
                </a:solidFill>
                <a:latin typeface="Montserrat" panose="00000500000000000000" pitchFamily="50" charset="0"/>
              </a:rPr>
              <a:t>Фінансові умови</a:t>
            </a:r>
            <a:endParaRPr lang="id-ID" sz="1600" b="1" dirty="0">
              <a:solidFill>
                <a:schemeClr val="accent4"/>
              </a:solidFill>
              <a:latin typeface="Montserrat" panose="00000500000000000000" pitchFamily="50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51C5518-41B3-47D1-89D0-572F08DD1A38}"/>
              </a:ext>
            </a:extLst>
          </p:cNvPr>
          <p:cNvSpPr txBox="1"/>
          <p:nvPr/>
        </p:nvSpPr>
        <p:spPr>
          <a:xfrm>
            <a:off x="4979504" y="5330660"/>
            <a:ext cx="2733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Автори подають статтю через платформу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http://pps.udpu.edu.ua/index</a:t>
            </a:r>
            <a:endParaRPr lang="id-ID" sz="1600" dirty="0">
              <a:solidFill>
                <a:schemeClr val="tx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3829E2-D1FE-4A12-B709-82688DA2923D}"/>
              </a:ext>
            </a:extLst>
          </p:cNvPr>
          <p:cNvSpPr txBox="1"/>
          <p:nvPr/>
        </p:nvSpPr>
        <p:spPr>
          <a:xfrm>
            <a:off x="5398539" y="5014207"/>
            <a:ext cx="1979134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1600" b="1" dirty="0">
                <a:solidFill>
                  <a:schemeClr val="accent4"/>
                </a:solidFill>
                <a:latin typeface="Montserrat" panose="00000500000000000000" pitchFamily="50" charset="0"/>
              </a:rPr>
              <a:t>Як подати статтю </a:t>
            </a:r>
            <a:endParaRPr lang="id-ID" sz="1600" b="1" dirty="0">
              <a:solidFill>
                <a:schemeClr val="accent4"/>
              </a:solidFill>
              <a:latin typeface="Montserrat" panose="00000500000000000000" pitchFamily="50" charset="0"/>
            </a:endParaRPr>
          </a:p>
        </p:txBody>
      </p:sp>
      <p:sp>
        <p:nvSpPr>
          <p:cNvPr id="26" name="Oval 3">
            <a:extLst>
              <a:ext uri="{FF2B5EF4-FFF2-40B4-BE49-F238E27FC236}">
                <a16:creationId xmlns:a16="http://schemas.microsoft.com/office/drawing/2014/main" id="{92CF36DE-0998-487B-925B-4D4BB90FE52F}"/>
              </a:ext>
            </a:extLst>
          </p:cNvPr>
          <p:cNvSpPr/>
          <p:nvPr/>
        </p:nvSpPr>
        <p:spPr>
          <a:xfrm>
            <a:off x="797168" y="2079739"/>
            <a:ext cx="468931" cy="4604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">
            <a:extLst>
              <a:ext uri="{FF2B5EF4-FFF2-40B4-BE49-F238E27FC236}">
                <a16:creationId xmlns:a16="http://schemas.microsoft.com/office/drawing/2014/main" id="{92CAFA78-91AE-43BC-BEA2-025E813EE152}"/>
              </a:ext>
            </a:extLst>
          </p:cNvPr>
          <p:cNvSpPr/>
          <p:nvPr/>
        </p:nvSpPr>
        <p:spPr>
          <a:xfrm>
            <a:off x="5096587" y="2144120"/>
            <a:ext cx="468931" cy="4604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DD4F898-07B5-4889-BB1F-F5E3575E03B7}"/>
              </a:ext>
            </a:extLst>
          </p:cNvPr>
          <p:cNvSpPr txBox="1"/>
          <p:nvPr/>
        </p:nvSpPr>
        <p:spPr>
          <a:xfrm>
            <a:off x="4365193" y="2685891"/>
            <a:ext cx="2223535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Традиційні рубрики</a:t>
            </a:r>
            <a:endParaRPr lang="id-ID" b="1" dirty="0">
              <a:solidFill>
                <a:schemeClr val="accent4"/>
              </a:solidFill>
              <a:latin typeface="Montserrat ExtraBold" panose="00000900000000000000"/>
            </a:endParaRPr>
          </a:p>
        </p:txBody>
      </p:sp>
      <p:sp>
        <p:nvSpPr>
          <p:cNvPr id="42" name="Oval 5">
            <a:extLst>
              <a:ext uri="{FF2B5EF4-FFF2-40B4-BE49-F238E27FC236}">
                <a16:creationId xmlns:a16="http://schemas.microsoft.com/office/drawing/2014/main" id="{1FDC4AF1-3B06-4630-AA0D-F70413EFAE61}"/>
              </a:ext>
            </a:extLst>
          </p:cNvPr>
          <p:cNvSpPr/>
          <p:nvPr/>
        </p:nvSpPr>
        <p:spPr>
          <a:xfrm>
            <a:off x="9333630" y="2286790"/>
            <a:ext cx="465328" cy="451496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30DD9E9-4C39-4C18-B56D-A5A7F48253B9}"/>
              </a:ext>
            </a:extLst>
          </p:cNvPr>
          <p:cNvSpPr txBox="1"/>
          <p:nvPr/>
        </p:nvSpPr>
        <p:spPr>
          <a:xfrm>
            <a:off x="8454526" y="2757841"/>
            <a:ext cx="2223535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Нова рубрика</a:t>
            </a:r>
            <a:endParaRPr lang="id-ID" b="1" dirty="0">
              <a:solidFill>
                <a:schemeClr val="accent4"/>
              </a:solidFill>
              <a:latin typeface="Montserrat ExtraBold" panose="0000090000000000000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8338A6-90D4-46D3-A064-1399AAA17703}"/>
              </a:ext>
            </a:extLst>
          </p:cNvPr>
          <p:cNvSpPr txBox="1"/>
          <p:nvPr/>
        </p:nvSpPr>
        <p:spPr>
          <a:xfrm>
            <a:off x="268356" y="4502426"/>
            <a:ext cx="2220423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chemeClr val="accent4">
                    <a:lumMod val="75000"/>
                  </a:schemeClr>
                </a:solidFill>
              </a:rPr>
              <a:t>Важливі дати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uk-UA" sz="1400" b="1" dirty="0"/>
              <a:t>до 10 червня 2023 р. </a:t>
            </a:r>
            <a:r>
              <a:rPr lang="uk-UA" sz="1400" dirty="0"/>
              <a:t>- подання статті </a:t>
            </a:r>
          </a:p>
          <a:p>
            <a:r>
              <a:rPr lang="uk-UA" sz="1400" b="1" dirty="0"/>
              <a:t>до 25 червня 2023 р. </a:t>
            </a:r>
            <a:r>
              <a:rPr lang="uk-UA" sz="1400" dirty="0"/>
              <a:t>– інформування авторів про результати сліпого рецензування  </a:t>
            </a:r>
          </a:p>
          <a:p>
            <a:r>
              <a:rPr lang="uk-UA" sz="1400" b="1" dirty="0"/>
              <a:t>до 5 липня 2023 р.</a:t>
            </a:r>
            <a:r>
              <a:rPr lang="uk-UA" sz="1400" dirty="0"/>
              <a:t> – розміщення статті на сайті журналу</a:t>
            </a:r>
            <a:endParaRPr lang="ru-UA" sz="1400" dirty="0"/>
          </a:p>
        </p:txBody>
      </p:sp>
    </p:spTree>
    <p:extLst>
      <p:ext uri="{BB962C8B-B14F-4D97-AF65-F5344CB8AC3E}">
        <p14:creationId xmlns:p14="http://schemas.microsoft.com/office/powerpoint/2010/main" val="287804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AFFB88-DFF7-45E0-BEFE-6F3DF895584E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0" r="18500"/>
          <a:stretch>
            <a:fillRect/>
          </a:stretch>
        </p:blipFill>
        <p:spPr>
          <a:xfrm>
            <a:off x="9201321" y="-156130"/>
            <a:ext cx="3210230" cy="3211353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2BBD4FA4-AC31-471D-8E6F-56FB830485AE}"/>
              </a:ext>
            </a:extLst>
          </p:cNvPr>
          <p:cNvSpPr/>
          <p:nvPr/>
        </p:nvSpPr>
        <p:spPr>
          <a:xfrm>
            <a:off x="7667314" y="435742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242FA1-6E4F-48C8-A585-12AF7B001886}"/>
              </a:ext>
            </a:extLst>
          </p:cNvPr>
          <p:cNvSpPr/>
          <p:nvPr/>
        </p:nvSpPr>
        <p:spPr>
          <a:xfrm>
            <a:off x="7904962" y="1072909"/>
            <a:ext cx="1394301" cy="620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dirty="0">
                <a:solidFill>
                  <a:schemeClr val="bg1"/>
                </a:solidFill>
              </a:rPr>
              <a:t>Founded in 2009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A920E8-FAFD-4CB9-AA24-EF5578D9ED44}"/>
              </a:ext>
            </a:extLst>
          </p:cNvPr>
          <p:cNvSpPr/>
          <p:nvPr/>
        </p:nvSpPr>
        <p:spPr>
          <a:xfrm rot="16200000">
            <a:off x="-416000" y="416296"/>
            <a:ext cx="1967465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№ 1’ </a:t>
            </a:r>
            <a:r>
              <a:rPr lang="en-US" sz="2800" b="1" dirty="0"/>
              <a:t>2023</a:t>
            </a:r>
            <a:endParaRPr lang="uk-UA" sz="2800" b="1" dirty="0"/>
          </a:p>
          <a:p>
            <a:pPr algn="ctr"/>
            <a:r>
              <a:rPr lang="en-US" sz="2800" b="1" dirty="0"/>
              <a:t>June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C39640-FA37-4683-98D5-14903690B7DF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D5FCAA78-3EBE-491C-818D-91D4A9B10FEC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66090C6-9DDE-40B9-81AE-A11A8A2989C4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FD04420-8195-4F4A-8408-F47BAD6D592B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83D10AF-74D1-422F-9F74-7F6B1E6D158B}"/>
              </a:ext>
            </a:extLst>
          </p:cNvPr>
          <p:cNvSpPr txBox="1"/>
          <p:nvPr/>
        </p:nvSpPr>
        <p:spPr>
          <a:xfrm>
            <a:off x="1191086" y="871286"/>
            <a:ext cx="6553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Studies in Comparative Education </a:t>
            </a:r>
            <a:r>
              <a:rPr lang="uk-UA" sz="3600" b="1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 </a:t>
            </a:r>
          </a:p>
          <a:p>
            <a:pPr algn="ctr"/>
            <a:r>
              <a:rPr lang="en-US" sz="36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Journal</a:t>
            </a:r>
            <a:r>
              <a:rPr lang="uk-UA" sz="36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  </a:t>
            </a:r>
            <a:endParaRPr lang="id-ID" sz="36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34E229-53B7-45D6-A8CE-F28C22416894}"/>
              </a:ext>
            </a:extLst>
          </p:cNvPr>
          <p:cNvSpPr/>
          <p:nvPr/>
        </p:nvSpPr>
        <p:spPr>
          <a:xfrm>
            <a:off x="1248067" y="281478"/>
            <a:ext cx="6553239" cy="413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We are inviting educational researchers to contribute 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C5D1F2-1F39-49C3-99AB-798E86A4F453}"/>
              </a:ext>
            </a:extLst>
          </p:cNvPr>
          <p:cNvSpPr txBox="1"/>
          <p:nvPr/>
        </p:nvSpPr>
        <p:spPr>
          <a:xfrm>
            <a:off x="79374" y="2624806"/>
            <a:ext cx="20674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4">
                    <a:lumMod val="75000"/>
                  </a:schemeClr>
                </a:solidFill>
              </a:rPr>
              <a:t>The journal is classified as Category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</a:rPr>
              <a:t> Б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</a:rPr>
              <a:t> in Ukraine for educational researchers in </a:t>
            </a:r>
            <a:r>
              <a:rPr lang="en-US" sz="1400" b="1" dirty="0" err="1">
                <a:solidFill>
                  <a:schemeClr val="accent4">
                    <a:lumMod val="75000"/>
                  </a:schemeClr>
                </a:solidFill>
              </a:rPr>
              <a:t>specialities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</a:rPr>
              <a:t>011, 015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DD16342-7C16-47A0-942B-665B62D4427C}"/>
              </a:ext>
            </a:extLst>
          </p:cNvPr>
          <p:cNvSpPr txBox="1"/>
          <p:nvPr/>
        </p:nvSpPr>
        <p:spPr>
          <a:xfrm>
            <a:off x="3071190" y="3002149"/>
            <a:ext cx="45123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71450"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history and methodology of comparative educational research;</a:t>
            </a:r>
          </a:p>
          <a:p>
            <a:pPr indent="-1714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educational theory and practice;</a:t>
            </a:r>
          </a:p>
          <a:p>
            <a:pPr indent="-1714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educational systems and institutions;</a:t>
            </a:r>
          </a:p>
          <a:p>
            <a:pPr indent="-1714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teacher training and professional development;</a:t>
            </a:r>
          </a:p>
          <a:p>
            <a:pPr indent="-1714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educational reforms and innovations worldwide;</a:t>
            </a:r>
          </a:p>
          <a:p>
            <a:pPr indent="-1714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language learning.</a:t>
            </a:r>
            <a:endParaRPr lang="id-ID" sz="1600" dirty="0">
              <a:solidFill>
                <a:schemeClr val="tx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098427-3F17-4EC3-84D9-AA265DC56A01}"/>
              </a:ext>
            </a:extLst>
          </p:cNvPr>
          <p:cNvSpPr txBox="1"/>
          <p:nvPr/>
        </p:nvSpPr>
        <p:spPr>
          <a:xfrm>
            <a:off x="7712766" y="3171232"/>
            <a:ext cx="4084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  <a:ea typeface="Lato" panose="020F0502020204030203" pitchFamily="34" charset="0"/>
                <a:cs typeface="Lato" panose="020F0502020204030203" pitchFamily="34" charset="0"/>
              </a:rPr>
              <a:t>War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and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Education</a:t>
            </a:r>
            <a:endParaRPr lang="uk-UA" sz="2400" b="1" dirty="0">
              <a:solidFill>
                <a:schemeClr val="tx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Devoted to the functioning of educational institutions 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(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formal and informal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),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academic institutions and NGOs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 the war time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supporting displaced students, teachers and academics, education for migrants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education for peace and sustainable development </a:t>
            </a:r>
            <a:r>
              <a:rPr lang="en-US" sz="16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etc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.  </a:t>
            </a:r>
          </a:p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The contributions may concern the current Russian-Ukrainian war as well as any other war of the present and past.</a:t>
            </a:r>
            <a:endParaRPr lang="id-ID" sz="1600" dirty="0">
              <a:solidFill>
                <a:schemeClr val="tx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2F2FC8-4DCC-4B43-8F61-5C2D6D163C8E}"/>
              </a:ext>
            </a:extLst>
          </p:cNvPr>
          <p:cNvSpPr txBox="1"/>
          <p:nvPr/>
        </p:nvSpPr>
        <p:spPr>
          <a:xfrm>
            <a:off x="2832822" y="5422085"/>
            <a:ext cx="19791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For the authors, the publication in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№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1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 202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3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includes</a:t>
            </a:r>
            <a:r>
              <a:rPr lang="uk-UA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only proofreading fee </a:t>
            </a:r>
          </a:p>
          <a:p>
            <a:pPr algn="ctr"/>
            <a:r>
              <a:rPr lang="en-US" sz="1600" dirty="0">
                <a:solidFill>
                  <a:schemeClr val="accent4">
                    <a:lumMod val="75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(10 euro)</a:t>
            </a:r>
            <a:endParaRPr lang="id-ID" sz="1600" dirty="0">
              <a:solidFill>
                <a:schemeClr val="accent4">
                  <a:lumMod val="7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425B50-AF4C-4085-AA35-5BC5486535FF}"/>
              </a:ext>
            </a:extLst>
          </p:cNvPr>
          <p:cNvSpPr txBox="1"/>
          <p:nvPr/>
        </p:nvSpPr>
        <p:spPr>
          <a:xfrm>
            <a:off x="2823872" y="4937263"/>
            <a:ext cx="1969343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schemeClr val="accent4"/>
                </a:solidFill>
                <a:latin typeface="Montserrat" panose="00000500000000000000" pitchFamily="50" charset="0"/>
              </a:rPr>
              <a:t>Financial conditions</a:t>
            </a:r>
            <a:endParaRPr lang="id-ID" sz="1500" b="1" dirty="0">
              <a:solidFill>
                <a:schemeClr val="accent4"/>
              </a:solidFill>
              <a:latin typeface="Montserrat" panose="00000500000000000000" pitchFamily="50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51C5518-41B3-47D1-89D0-572F08DD1A38}"/>
              </a:ext>
            </a:extLst>
          </p:cNvPr>
          <p:cNvSpPr txBox="1"/>
          <p:nvPr/>
        </p:nvSpPr>
        <p:spPr>
          <a:xfrm>
            <a:off x="4979505" y="5422084"/>
            <a:ext cx="27332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Authors contribute their articles through the journal website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  <a:hlinkClick r:id="rId3"/>
              </a:rPr>
              <a:t>http://pps.udpu.edu.ua/index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id-ID" sz="1600" dirty="0">
              <a:solidFill>
                <a:schemeClr val="tx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3829E2-D1FE-4A12-B709-82688DA2923D}"/>
              </a:ext>
            </a:extLst>
          </p:cNvPr>
          <p:cNvSpPr txBox="1"/>
          <p:nvPr/>
        </p:nvSpPr>
        <p:spPr>
          <a:xfrm>
            <a:off x="5156000" y="4962027"/>
            <a:ext cx="2242787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schemeClr val="accent4"/>
                </a:solidFill>
                <a:latin typeface="Montserrat" panose="00000500000000000000" pitchFamily="50" charset="0"/>
              </a:rPr>
              <a:t>How to contribute an article</a:t>
            </a:r>
            <a:endParaRPr lang="id-ID" sz="1500" b="1" dirty="0">
              <a:solidFill>
                <a:schemeClr val="accent4"/>
              </a:solidFill>
              <a:latin typeface="Montserrat" panose="00000500000000000000" pitchFamily="50" charset="0"/>
            </a:endParaRPr>
          </a:p>
        </p:txBody>
      </p:sp>
      <p:sp>
        <p:nvSpPr>
          <p:cNvPr id="26" name="Oval 3">
            <a:extLst>
              <a:ext uri="{FF2B5EF4-FFF2-40B4-BE49-F238E27FC236}">
                <a16:creationId xmlns:a16="http://schemas.microsoft.com/office/drawing/2014/main" id="{92CF36DE-0998-487B-925B-4D4BB90FE52F}"/>
              </a:ext>
            </a:extLst>
          </p:cNvPr>
          <p:cNvSpPr/>
          <p:nvPr/>
        </p:nvSpPr>
        <p:spPr>
          <a:xfrm>
            <a:off x="797168" y="2079739"/>
            <a:ext cx="468931" cy="4604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">
            <a:extLst>
              <a:ext uri="{FF2B5EF4-FFF2-40B4-BE49-F238E27FC236}">
                <a16:creationId xmlns:a16="http://schemas.microsoft.com/office/drawing/2014/main" id="{92CAFA78-91AE-43BC-BEA2-025E813EE152}"/>
              </a:ext>
            </a:extLst>
          </p:cNvPr>
          <p:cNvSpPr/>
          <p:nvPr/>
        </p:nvSpPr>
        <p:spPr>
          <a:xfrm>
            <a:off x="5096587" y="2144120"/>
            <a:ext cx="468931" cy="4604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DD4F898-07B5-4889-BB1F-F5E3575E03B7}"/>
              </a:ext>
            </a:extLst>
          </p:cNvPr>
          <p:cNvSpPr txBox="1"/>
          <p:nvPr/>
        </p:nvSpPr>
        <p:spPr>
          <a:xfrm>
            <a:off x="4104861" y="2685891"/>
            <a:ext cx="2812774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Traditional issues deal with</a:t>
            </a:r>
            <a:endParaRPr lang="id-ID" b="1" dirty="0">
              <a:solidFill>
                <a:schemeClr val="accent4"/>
              </a:solidFill>
              <a:latin typeface="Montserrat ExtraBold" panose="00000900000000000000"/>
            </a:endParaRPr>
          </a:p>
        </p:txBody>
      </p:sp>
      <p:sp>
        <p:nvSpPr>
          <p:cNvPr id="42" name="Oval 5">
            <a:extLst>
              <a:ext uri="{FF2B5EF4-FFF2-40B4-BE49-F238E27FC236}">
                <a16:creationId xmlns:a16="http://schemas.microsoft.com/office/drawing/2014/main" id="{1FDC4AF1-3B06-4630-AA0D-F70413EFAE61}"/>
              </a:ext>
            </a:extLst>
          </p:cNvPr>
          <p:cNvSpPr/>
          <p:nvPr/>
        </p:nvSpPr>
        <p:spPr>
          <a:xfrm>
            <a:off x="9333630" y="2286790"/>
            <a:ext cx="465328" cy="451496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30DD9E9-4C39-4C18-B56D-A5A7F48253B9}"/>
              </a:ext>
            </a:extLst>
          </p:cNvPr>
          <p:cNvSpPr txBox="1"/>
          <p:nvPr/>
        </p:nvSpPr>
        <p:spPr>
          <a:xfrm>
            <a:off x="8454526" y="2757841"/>
            <a:ext cx="2223535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New issues deal with </a:t>
            </a:r>
            <a:endParaRPr lang="id-ID" b="1" dirty="0">
              <a:solidFill>
                <a:schemeClr val="accent4"/>
              </a:solidFill>
              <a:latin typeface="Montserrat ExtraBold" panose="0000090000000000000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8338A6-90D4-46D3-A064-1399AAA17703}"/>
              </a:ext>
            </a:extLst>
          </p:cNvPr>
          <p:cNvSpPr txBox="1"/>
          <p:nvPr/>
        </p:nvSpPr>
        <p:spPr>
          <a:xfrm>
            <a:off x="268356" y="4502426"/>
            <a:ext cx="2220423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Important dates</a:t>
            </a:r>
          </a:p>
          <a:p>
            <a:r>
              <a:rPr lang="en-US" sz="1400" b="1" dirty="0"/>
              <a:t>by June 1</a:t>
            </a:r>
            <a:r>
              <a:rPr lang="uk-UA" sz="1400" b="1" dirty="0"/>
              <a:t>0</a:t>
            </a:r>
            <a:r>
              <a:rPr lang="en-US" sz="1400" b="1" dirty="0"/>
              <a:t>,</a:t>
            </a:r>
            <a:r>
              <a:rPr lang="uk-UA" sz="1400" b="1" dirty="0"/>
              <a:t> 202</a:t>
            </a:r>
            <a:r>
              <a:rPr lang="en-US" sz="1400" b="1" dirty="0"/>
              <a:t>3</a:t>
            </a:r>
            <a:r>
              <a:rPr lang="uk-UA" sz="1400" dirty="0"/>
              <a:t> –</a:t>
            </a:r>
            <a:r>
              <a:rPr lang="en-US" sz="1400" dirty="0"/>
              <a:t> contributing the article</a:t>
            </a:r>
            <a:r>
              <a:rPr lang="uk-UA" sz="1400" dirty="0"/>
              <a:t> </a:t>
            </a:r>
          </a:p>
          <a:p>
            <a:r>
              <a:rPr lang="en-US" sz="1400" b="1" dirty="0"/>
              <a:t>by June</a:t>
            </a:r>
            <a:r>
              <a:rPr lang="uk-UA" sz="1400" b="1" dirty="0"/>
              <a:t> </a:t>
            </a:r>
            <a:r>
              <a:rPr lang="en-US" sz="1400" b="1" dirty="0"/>
              <a:t>25, </a:t>
            </a:r>
            <a:r>
              <a:rPr lang="uk-UA" sz="1400" b="1" dirty="0"/>
              <a:t>202</a:t>
            </a:r>
            <a:r>
              <a:rPr lang="en-US" sz="1400" b="1" dirty="0"/>
              <a:t>3</a:t>
            </a:r>
            <a:r>
              <a:rPr lang="uk-UA" sz="1400" dirty="0"/>
              <a:t> – </a:t>
            </a:r>
            <a:r>
              <a:rPr lang="en-US" sz="1400" dirty="0"/>
              <a:t>informing the authors about the blind review results</a:t>
            </a:r>
            <a:r>
              <a:rPr lang="uk-UA" sz="1400" dirty="0"/>
              <a:t>  </a:t>
            </a:r>
          </a:p>
          <a:p>
            <a:r>
              <a:rPr lang="en-US" sz="1400" b="1" dirty="0"/>
              <a:t>by July 5, 2023</a:t>
            </a:r>
            <a:r>
              <a:rPr lang="uk-UA" sz="1400" dirty="0"/>
              <a:t> – </a:t>
            </a:r>
            <a:r>
              <a:rPr lang="en-US" sz="1400" dirty="0"/>
              <a:t>uploading the article on the journal website</a:t>
            </a:r>
            <a:endParaRPr lang="ru-UA" sz="1400" dirty="0"/>
          </a:p>
        </p:txBody>
      </p:sp>
    </p:spTree>
    <p:extLst>
      <p:ext uri="{BB962C8B-B14F-4D97-AF65-F5344CB8AC3E}">
        <p14:creationId xmlns:p14="http://schemas.microsoft.com/office/powerpoint/2010/main" val="134587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ravel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36BBAA"/>
      </a:accent1>
      <a:accent2>
        <a:srgbClr val="F6C427"/>
      </a:accent2>
      <a:accent3>
        <a:srgbClr val="F2434A"/>
      </a:accent3>
      <a:accent4>
        <a:srgbClr val="579FD9"/>
      </a:accent4>
      <a:accent5>
        <a:srgbClr val="B67136"/>
      </a:accent5>
      <a:accent6>
        <a:srgbClr val="F1A32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9070</TotalTime>
  <Words>452</Words>
  <Application>Microsoft Office PowerPoint</Application>
  <PresentationFormat>Широкоэкранный</PresentationFormat>
  <Paragraphs>54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ExtraBold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PUPH</dc:creator>
  <cp:lastModifiedBy>OX</cp:lastModifiedBy>
  <cp:revision>53</cp:revision>
  <dcterms:created xsi:type="dcterms:W3CDTF">2020-02-16T04:01:42Z</dcterms:created>
  <dcterms:modified xsi:type="dcterms:W3CDTF">2023-05-01T11:53:06Z</dcterms:modified>
</cp:coreProperties>
</file>